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4.xml" ContentType="application/vnd.openxmlformats-officedocument.theme+xml"/>
  <Override PartName="/ppt/slideLayouts/slideLayout103.xml" ContentType="application/vnd.openxmlformats-officedocument.presentationml.slideLayout+xml"/>
  <Override PartName="/ppt/theme/theme1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7.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9.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23.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24.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5.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6.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7.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8.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charts/chartEx2.xml" ContentType="application/vnd.ms-office.chartex+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4"/>
    <p:sldMasterId id="2147483752" r:id="rId5"/>
    <p:sldMasterId id="2147483759" r:id="rId6"/>
    <p:sldMasterId id="2147483767" r:id="rId7"/>
    <p:sldMasterId id="2147483769" r:id="rId8"/>
    <p:sldMasterId id="2147483789" r:id="rId9"/>
    <p:sldMasterId id="2147483814" r:id="rId10"/>
    <p:sldMasterId id="2147483836" r:id="rId11"/>
    <p:sldMasterId id="2147483846" r:id="rId12"/>
    <p:sldMasterId id="2147483858" r:id="rId13"/>
    <p:sldMasterId id="2147483868" r:id="rId14"/>
    <p:sldMasterId id="2147483898" r:id="rId15"/>
    <p:sldMasterId id="2147483911" r:id="rId16"/>
    <p:sldMasterId id="2147483923" r:id="rId17"/>
    <p:sldMasterId id="2147483933" r:id="rId18"/>
    <p:sldMasterId id="2147483937" r:id="rId19"/>
    <p:sldMasterId id="2147483946" r:id="rId20"/>
    <p:sldMasterId id="2147483959" r:id="rId21"/>
    <p:sldMasterId id="2147483971" r:id="rId22"/>
    <p:sldMasterId id="2147483983" r:id="rId23"/>
    <p:sldMasterId id="2147483995" r:id="rId24"/>
    <p:sldMasterId id="2147484007" r:id="rId25"/>
    <p:sldMasterId id="2147484019" r:id="rId26"/>
    <p:sldMasterId id="2147484031" r:id="rId27"/>
    <p:sldMasterId id="2147484043" r:id="rId28"/>
    <p:sldMasterId id="2147484055" r:id="rId29"/>
    <p:sldMasterId id="2147484067" r:id="rId30"/>
    <p:sldMasterId id="2147484079" r:id="rId31"/>
    <p:sldMasterId id="2147484091" r:id="rId32"/>
  </p:sldMasterIdLst>
  <p:notesMasterIdLst>
    <p:notesMasterId r:id="rId65"/>
  </p:notesMasterIdLst>
  <p:handoutMasterIdLst>
    <p:handoutMasterId r:id="rId66"/>
  </p:handoutMasterIdLst>
  <p:sldIdLst>
    <p:sldId id="256" r:id="rId33"/>
    <p:sldId id="1567" r:id="rId34"/>
    <p:sldId id="541" r:id="rId35"/>
    <p:sldId id="1566" r:id="rId36"/>
    <p:sldId id="1570" r:id="rId37"/>
    <p:sldId id="1578" r:id="rId38"/>
    <p:sldId id="1554" r:id="rId39"/>
    <p:sldId id="1569" r:id="rId40"/>
    <p:sldId id="1568" r:id="rId41"/>
    <p:sldId id="1581" r:id="rId42"/>
    <p:sldId id="1544" r:id="rId43"/>
    <p:sldId id="1563" r:id="rId44"/>
    <p:sldId id="1591" r:id="rId45"/>
    <p:sldId id="1582" r:id="rId46"/>
    <p:sldId id="1583" r:id="rId47"/>
    <p:sldId id="1584" r:id="rId48"/>
    <p:sldId id="1585" r:id="rId49"/>
    <p:sldId id="1586" r:id="rId50"/>
    <p:sldId id="1587" r:id="rId51"/>
    <p:sldId id="1588" r:id="rId52"/>
    <p:sldId id="1589" r:id="rId53"/>
    <p:sldId id="1590" r:id="rId54"/>
    <p:sldId id="1562" r:id="rId55"/>
    <p:sldId id="1552" r:id="rId56"/>
    <p:sldId id="1580" r:id="rId57"/>
    <p:sldId id="577" r:id="rId58"/>
    <p:sldId id="1553" r:id="rId59"/>
    <p:sldId id="1555" r:id="rId60"/>
    <p:sldId id="1557" r:id="rId61"/>
    <p:sldId id="1592" r:id="rId62"/>
    <p:sldId id="833" r:id="rId63"/>
    <p:sldId id="1556" r:id="rId64"/>
  </p:sldIdLst>
  <p:sldSz cx="9144000" cy="6858000" type="screen4x3"/>
  <p:notesSz cx="7010400" cy="9296400"/>
  <p:custDataLst>
    <p:tags r:id="rId67"/>
  </p:custDataLst>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3B0"/>
    <a:srgbClr val="000000"/>
    <a:srgbClr val="0095D3"/>
    <a:srgbClr val="FFFFFF"/>
    <a:srgbClr val="4D4D4D"/>
    <a:srgbClr val="52AEDC"/>
    <a:srgbClr val="ACE0F2"/>
    <a:srgbClr val="B3E3F3"/>
    <a:srgbClr val="61C0E0"/>
    <a:srgbClr val="59B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3" autoAdjust="0"/>
    <p:restoredTop sz="90965" autoAdjust="0"/>
  </p:normalViewPr>
  <p:slideViewPr>
    <p:cSldViewPr snapToGrid="0">
      <p:cViewPr varScale="1">
        <p:scale>
          <a:sx n="101" d="100"/>
          <a:sy n="101" d="100"/>
        </p:scale>
        <p:origin x="-84" y="-84"/>
      </p:cViewPr>
      <p:guideLst>
        <p:guide orient="horz" pos="4143"/>
        <p:guide orient="horz" pos="3243"/>
        <p:guide orient="horz" pos="1112"/>
        <p:guide pos="2880"/>
        <p:guide pos="1747"/>
        <p:guide pos="5526"/>
        <p:guide pos="4650"/>
        <p:guide pos="38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0" d="100"/>
        <a:sy n="2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7.xml"/><Relationship Id="rId21" Type="http://schemas.openxmlformats.org/officeDocument/2006/relationships/slideMaster" Target="slideMasters/slideMaster18.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61" Type="http://schemas.openxmlformats.org/officeDocument/2006/relationships/slide" Target="slides/slide2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1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tags" Target="tags/tag1.xml"/><Relationship Id="rId20" Type="http://schemas.openxmlformats.org/officeDocument/2006/relationships/slideMaster" Target="slideMasters/slideMaster17.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N:\Ops%20Mgmt\Service%20Managers\KPI\Call%20Center%20Stats\Call%20Stats%20Pivot.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N:\Ops%20Mgmt\Service%20Managers\KPI\Call%20Center%20Stats\Call%20Stats%20Pivot.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'Call Center Data'!$AC$2:$AC$13609</cx:f>
        <cx:lvl ptCount="13608" formatCode="0">
          <cx:pt idx="0">7.9999999841675162</cx:pt>
          <cx:pt idx="1">11.000000056810677</cx:pt>
          <cx:pt idx="2">6.0000001452863216</cx:pt>
          <cx:pt idx="3">5.0000005401670933</cx:pt>
          <cx:pt idx="4">6.0000001452863216</cx:pt>
          <cx:pt idx="5">4.9999999115243554</cx:pt>
          <cx:pt idx="6">2.999999444000423</cx:pt>
          <cx:pt idx="7">1.9999998388811946</cx:pt>
          <cx:pt idx="8">9.9999998230487108</cx:pt>
          <cx:pt idx="9">7.9999999841675162</cx:pt>
          <cx:pt idx="10">6.99999975040555</cx:pt>
          <cx:pt idx="11">3.0000000726431608</cx:pt>
          <cx:pt idx="12">6.0000001452863216</cx:pt>
          <cx:pt idx="13">7.9999999841675162</cx:pt>
          <cx:pt idx="14">7.9999999841675162</cx:pt>
          <cx:pt idx="15">5.9999995166435838</cx:pt>
          <cx:pt idx="16">34.000000404193997</cx:pt>
          <cx:pt idx="17">1.9999998388811946</cx:pt>
          <cx:pt idx="18">1.9999998388811946</cx:pt>
          <cx:pt idx="19">7.9999999841675162</cx:pt>
          <cx:pt idx="20">3.0000000726431608</cx:pt>
          <cx:pt idx="21">6.99999975040555</cx:pt>
          <cx:pt idx="22">4.9999999115243554</cx:pt>
          <cx:pt idx="23">3.0000000726431608</cx:pt>
          <cx:pt idx="24">23.00000034738332</cx:pt>
          <cx:pt idx="25">25.999999791383743</cx:pt>
          <cx:pt idx="26">11.000000056810677</cx:pt>
          <cx:pt idx="27">4.9999999115243554</cx:pt>
          <cx:pt idx="28">7.9999999841675162</cx:pt>
          <cx:pt idx="29">6.99999975040555</cx:pt>
          <cx:pt idx="30">3.9999996777623892</cx:pt>
          <cx:pt idx="31">2.0000004675239325</cx:pt>
          <cx:pt idx="32">30.00000009778887</cx:pt>
          <cx:pt idx="33">7.9999999841675162</cx:pt>
          <cx:pt idx="34">9.9999998230487108</cx:pt>
          <cx:pt idx="35">27.00000002514571</cx:pt>
          <cx:pt idx="36">3.0000000726431608</cx:pt>
          <cx:pt idx="37">0</cx:pt>
          <cx:pt idx="38">1.9999998388811946</cx:pt>
          <cx:pt idx="39">54.000000050291419</cx:pt>
          <cx:pt idx="40">2.0000004675239325</cx:pt>
          <cx:pt idx="41">5.0000005401670933</cx:pt>
          <cx:pt idx="42">11.999999661929905</cx:pt>
          <cx:pt idx="43">3.0000000726431608</cx:pt>
          <cx:pt idx="44">4.9999999115243554</cx:pt>
          <cx:pt idx="45">2.0000004675239325</cx:pt>
          <cx:pt idx="46">26.000000420026481</cx:pt>
          <cx:pt idx="47">4.9999999115243554</cx:pt>
          <cx:pt idx="48">8.9999995892867446</cx:pt>
          <cx:pt idx="49">9.9999998230487108</cx:pt>
          <cx:pt idx="50">7.9999999841675162</cx:pt>
          <cx:pt idx="51">3.0000000726431608</cx:pt>
          <cx:pt idx="52">7.9999999841675162</cx:pt>
          <cx:pt idx="53">9.0000002179294825</cx:pt>
          <cx:pt idx="54">6.99999975040555</cx:pt>
          <cx:pt idx="55">4.000000306405127</cx:pt>
          <cx:pt idx="56">6.0000001452863216</cx:pt>
          <cx:pt idx="57">7.0000003790482879</cx:pt>
          <cx:pt idx="58">1.9999998388811946</cx:pt>
          <cx:pt idx="59">11.000000056810677</cx:pt>
          <cx:pt idx="60">12.999999895691872</cx:pt>
          <cx:pt idx="61">5.0000005401670933</cx:pt>
          <cx:pt idx="62">3.0000000726431608</cx:pt>
          <cx:pt idx="63">7.9999999841675162</cx:pt>
          <cx:pt idx="64">7.9999999841675162</cx:pt>
          <cx:pt idx="65">3.0000000726431608</cx:pt>
          <cx:pt idx="66">7.9999999841675162</cx:pt>
          <cx:pt idx="67">4.9999999115243554</cx:pt>
          <cx:pt idx="68">3.9999996777623892</cx:pt>
          <cx:pt idx="69">15.999999968335032</cx:pt>
          <cx:pt idx="70">7.0000003790482879</cx:pt>
          <cx:pt idx="71">5.0000005401670933</cx:pt>
          <cx:pt idx="72">6.99999975040555</cx:pt>
          <cx:pt idx="73">7.9999999841675162</cx:pt>
          <cx:pt idx="74">3.9999996777623892</cx:pt>
          <cx:pt idx="75">6.0000001452863216</cx:pt>
          <cx:pt idx="76">31.999999936670065</cx:pt>
          <cx:pt idx="77">6.0000001452863216</cx:pt>
          <cx:pt idx="78">6.99999975040555</cx:pt>
          <cx:pt idx="79">4.000000306405127</cx:pt>
          <cx:pt idx="80">4.9999999115243554</cx:pt>
          <cx:pt idx="81">8.9999995892867446</cx:pt>
          <cx:pt idx="82">6.99999975040555</cx:pt>
          <cx:pt idx="83">5.9999995166435838</cx:pt>
          <cx:pt idx="84">7.9999999841675162</cx:pt>
          <cx:pt idx="85">3.0000000726431608</cx:pt>
          <cx:pt idx="86">7.9999999841675162</cx:pt>
          <cx:pt idx="87">4.9999999115243554</cx:pt>
          <cx:pt idx="88">6.99999975040555</cx:pt>
          <cx:pt idx="89">5.9999995166435838</cx:pt>
          <cx:pt idx="90">9.9999998230487108</cx:pt>
          <cx:pt idx="91">5.9999995166435838</cx:pt>
          <cx:pt idx="92">6.99999975040555</cx:pt>
          <cx:pt idx="93">7.0000003790482879</cx:pt>
          <cx:pt idx="94">9.9999998230487108</cx:pt>
          <cx:pt idx="95">6.99999975040555</cx:pt>
          <cx:pt idx="96">15.000000363215804</cx:pt>
          <cx:pt idx="97">2.0000004675239325</cx:pt>
          <cx:pt idx="98">7.9999999841675162</cx:pt>
          <cx:pt idx="99">6.0000001452863216</cx:pt>
          <cx:pt idx="100">7.9999999841675162</cx:pt>
          <cx:pt idx="101">7.9999999841675162</cx:pt>
          <cx:pt idx="102">1.0000002337619662</cx:pt>
          <cx:pt idx="103">7.0000003790482879</cx:pt>
          <cx:pt idx="104">11.000000056810677</cx:pt>
          <cx:pt idx="105">7.9999999841675162</cx:pt>
          <cx:pt idx="106">7.0000003790482879</cx:pt>
          <cx:pt idx="107">7.9999999841675162</cx:pt>
          <cx:pt idx="108">9.9999998230487108</cx:pt>
          <cx:pt idx="109">9.0000002179294825</cx:pt>
          <cx:pt idx="110">4.000000306405127</cx:pt>
          <cx:pt idx="111">5.9999995166435838</cx:pt>
          <cx:pt idx="112">7.9999999841675162</cx:pt>
          <cx:pt idx="113">8.9999995892867446</cx:pt>
          <cx:pt idx="114">6.0000001452863216</cx:pt>
          <cx:pt idx="115">4.000000306405127</cx:pt>
          <cx:pt idx="116">10.000000451691449</cx:pt>
          <cx:pt idx="117">11.000000056810677</cx:pt>
          <cx:pt idx="118">0</cx:pt>
          <cx:pt idx="119">12.999999895691872</cx:pt>
          <cx:pt idx="120">9.0000002179294825</cx:pt>
          <cx:pt idx="121">6.99999975040555</cx:pt>
          <cx:pt idx="122">3.9999996777623892</cx:pt>
          <cx:pt idx="123">7.9999999841675162</cx:pt>
          <cx:pt idx="124">7.9999999841675162</cx:pt>
          <cx:pt idx="125">3.9999996777623892</cx:pt>
          <cx:pt idx="126">4.9999999115243554</cx:pt>
          <cx:pt idx="127">10.000000451691449</cx:pt>
          <cx:pt idx="128">9.9999998230487108</cx:pt>
          <cx:pt idx="129">33.000000170432031</cx:pt>
          <cx:pt idx="130">27.00000002514571</cx:pt>
          <cx:pt idx="131">20.00000027474016</cx:pt>
          <cx:pt idx="132">31.999999936670065</cx:pt>
          <cx:pt idx="133">27.00000002514571</cx:pt>
          <cx:pt idx="134">7.9999999841675162</cx:pt>
          <cx:pt idx="135">3.9999996777623892</cx:pt>
          <cx:pt idx="136">6.0000001452863216</cx:pt>
          <cx:pt idx="137">6.99999975040555</cx:pt>
          <cx:pt idx="138">5.9999995166435838</cx:pt>
          <cx:pt idx="139">19.999999646097422</cx:pt>
          <cx:pt idx="140">6.0000001452863216</cx:pt>
          <cx:pt idx="141">3.9999996777623892</cx:pt>
          <cx:pt idx="142">9.0000002179294825</cx:pt>
          <cx:pt idx="143">4.000000306405127</cx:pt>
          <cx:pt idx="144">4.9999999115243554</cx:pt>
          <cx:pt idx="145">7.9999999841675162</cx:pt>
          <cx:pt idx="146">14.999999734573066</cx:pt>
          <cx:pt idx="147">3.0000000726431608</cx:pt>
          <cx:pt idx="148">4.000000306405127</cx:pt>
          <cx:pt idx="149">3.0000000726431608</cx:pt>
          <cx:pt idx="150">7.9999999841675162</cx:pt>
          <cx:pt idx="151">6.0000001452863216</cx:pt>
          <cx:pt idx="152">9.0000002179294825</cx:pt>
          <cx:pt idx="153">9.9999998230487108</cx:pt>
          <cx:pt idx="154">30.00000009778887</cx:pt>
          <cx:pt idx="155">33.99999977555126</cx:pt>
          <cx:pt idx="156">29.000000492669642</cx:pt>
          <cx:pt idx="157">1.9999998388811946</cx:pt>
          <cx:pt idx="158">2.999999444000423</cx:pt>
          <cx:pt idx="159">7.9999999841675162</cx:pt>
          <cx:pt idx="160">12.000000290572643</cx:pt>
          <cx:pt idx="161">3.9999996777623892</cx:pt>
          <cx:pt idx="162">4.9999999115243554</cx:pt>
          <cx:pt idx="163">36.99999984819442</cx:pt>
          <cx:pt idx="164">8.9999995892867446</cx:pt>
          <cx:pt idx="165">3.9999996777623892</cx:pt>
          <cx:pt idx="166">4.9999999115243554</cx:pt>
          <cx:pt idx="167">7.9999999841675162</cx:pt>
          <cx:pt idx="168">3.0000000726431608</cx:pt>
          <cx:pt idx="169">4.000000306405127</cx:pt>
          <cx:pt idx="170">6.99999975040555</cx:pt>
          <cx:pt idx="171">6.0000001452863216</cx:pt>
          <cx:pt idx="172">0</cx:pt>
          <cx:pt idx="173">10.000000451691449</cx:pt>
          <cx:pt idx="174">2.999999444000423</cx:pt>
          <cx:pt idx="175">30.999999702908099</cx:pt>
          <cx:pt idx="176">0</cx:pt>
          <cx:pt idx="177">8.9999995892867446</cx:pt>
          <cx:pt idx="178">12.000000290572643</cx:pt>
          <cx:pt idx="179">4.9999999115243554</cx:pt>
          <cx:pt idx="180">11.000000056810677</cx:pt>
          <cx:pt idx="181">4.9999999115243554</cx:pt>
          <cx:pt idx="182">6.0000001452863216</cx:pt>
          <cx:pt idx="183">5.0000005401670933</cx:pt>
          <cx:pt idx="184">6.99999975040555</cx:pt>
          <cx:pt idx="185">8.0000006128102541</cx:pt>
          <cx:pt idx="186">32.999999541789293</cx:pt>
          <cx:pt idx="187">34.000000404193997</cx:pt>
          <cx:pt idx="188">3.9999996777623892</cx:pt>
          <cx:pt idx="189">14.000000129453838</cx:pt>
          <cx:pt idx="190">3.9999996777623892</cx:pt>
          <cx:pt idx="191">3.9999996777623892</cx:pt>
          <cx:pt idx="192">5.0000005401670933</cx:pt>
          <cx:pt idx="193">6.99999975040555</cx:pt>
          <cx:pt idx="194">6.99999975040555</cx:pt>
          <cx:pt idx="195">3.0000000726431608</cx:pt>
          <cx:pt idx="196">4.9999999115243554</cx:pt>
          <cx:pt idx="197">10.000000451691449</cx:pt>
          <cx:pt idx="198">11.000000056810677</cx:pt>
          <cx:pt idx="199">11.999999661929905</cx:pt>
          <cx:pt idx="200">27.00000002514571</cx:pt>
          <cx:pt idx="201">29.000000492669642</cx:pt>
          <cx:pt idx="202">14.999999734573066</cx:pt>
          <cx:pt idx="203">9.9999998230487108</cx:pt>
          <cx:pt idx="204">12.999999895691872</cx:pt>
          <cx:pt idx="205">7.9999999841675162</cx:pt>
          <cx:pt idx="206">6.99999975040555</cx:pt>
          <cx:pt idx="207">3.0000000726431608</cx:pt>
          <cx:pt idx="208">4.9999999115243554</cx:pt>
          <cx:pt idx="209">9.0000002179294825</cx:pt>
          <cx:pt idx="210">11.999999661929905</cx:pt>
          <cx:pt idx="211">9.0000002179294825</cx:pt>
          <cx:pt idx="212">4.9999999115243554</cx:pt>
          <cx:pt idx="213">4.000000306405127</cx:pt>
          <cx:pt idx="214">4.000000306405127</cx:pt>
          <cx:pt idx="215">7.0000003790482879</cx:pt>
          <cx:pt idx="216">8.9999995892867446</cx:pt>
          <cx:pt idx="217">8.9999995892867446</cx:pt>
          <cx:pt idx="218">5.9999995166435838</cx:pt>
          <cx:pt idx="219">3.0000000726431608</cx:pt>
          <cx:pt idx="220">28.000000258907676</cx:pt>
          <cx:pt idx="221">9.0000002179294825</cx:pt>
          <cx:pt idx="222">7.9999999841675162</cx:pt>
          <cx:pt idx="223">22.999999718740582</cx:pt>
          <cx:pt idx="224">9.9999998230487108</cx:pt>
          <cx:pt idx="225">9.9999998230487108</cx:pt>
          <cx:pt idx="226">6.0000001452863216</cx:pt>
          <cx:pt idx="227">30.999999702908099</cx:pt>
          <cx:pt idx="228">10.000000451691449</cx:pt>
          <cx:pt idx="229">127.00000014156103</cx:pt>
          <cx:pt idx="230">0</cx:pt>
          <cx:pt idx="231">32.999999541789293</cx:pt>
          <cx:pt idx="232">3.9999996777623892</cx:pt>
          <cx:pt idx="233">101.00000035017729</cx:pt>
          <cx:pt idx="234">11.999999661929905</cx:pt>
          <cx:pt idx="235">7.9999999841675162</cx:pt>
          <cx:pt idx="236">11.000000056810677</cx:pt>
          <cx:pt idx="237">11.000000056810677</cx:pt>
          <cx:pt idx="238">11.000000056810677</cx:pt>
          <cx:pt idx="239">4.000000306405127</cx:pt>
          <cx:pt idx="240">0</cx:pt>
          <cx:pt idx="241">11.000000056810677</cx:pt>
          <cx:pt idx="242">20.999999879859388</cx:pt>
          <cx:pt idx="243">4.9999999115243554</cx:pt>
          <cx:pt idx="244">6.0000001452863216</cx:pt>
          <cx:pt idx="245">8.9999995892867446</cx:pt>
          <cx:pt idx="246">6.0000001452863216</cx:pt>
          <cx:pt idx="247">64.999999478459358</cx:pt>
          <cx:pt idx="248">4.9999999115243554</cx:pt>
          <cx:pt idx="249">10.000000451691449</cx:pt>
          <cx:pt idx="250">12.999999895691872</cx:pt>
          <cx:pt idx="251">4.9999999115243554</cx:pt>
          <cx:pt idx="252">33.99999977555126</cx:pt>
          <cx:pt idx="253">7.9999999841675162</cx:pt>
          <cx:pt idx="254">3.0000000726431608</cx:pt>
          <cx:pt idx="255">7.0000003790482879</cx:pt>
          <cx:pt idx="256">3.0000000726431608</cx:pt>
          <cx:pt idx="257">0</cx:pt>
          <cx:pt idx="258">0</cx:pt>
          <cx:pt idx="259">0</cx:pt>
          <cx:pt idx="260">0</cx:pt>
          <cx:pt idx="261">7.0000003790482879</cx:pt>
          <cx:pt idx="262">10.000000451691449</cx:pt>
          <cx:pt idx="263">6.0000001452863216</cx:pt>
          <cx:pt idx="264">9.9999998230487108</cx:pt>
          <cx:pt idx="265">6.0000001452863216</cx:pt>
          <cx:pt idx="266">7.9999999841675162</cx:pt>
          <cx:pt idx="267">5.9999995166435838</cx:pt>
          <cx:pt idx="268">6.0000001452863216</cx:pt>
          <cx:pt idx="269">7.9999999841675162</cx:pt>
          <cx:pt idx="270">7.0000003790482879</cx:pt>
          <cx:pt idx="271">7.9999999841675162</cx:pt>
          <cx:pt idx="272">11.999999661929905</cx:pt>
          <cx:pt idx="273">11.999999661929905</cx:pt>
          <cx:pt idx="274">8.9999995892867446</cx:pt>
          <cx:pt idx="275">6.99999975040555</cx:pt>
          <cx:pt idx="276">5.9999995166435838</cx:pt>
          <cx:pt idx="277">9.9999998230487108</cx:pt>
          <cx:pt idx="278">4.9999999115243554</cx:pt>
          <cx:pt idx="279">7.9999999841675162</cx:pt>
          <cx:pt idx="280">5.9999995166435838</cx:pt>
          <cx:pt idx="281">8.9999995892867446</cx:pt>
          <cx:pt idx="282">4.9999999115243554</cx:pt>
          <cx:pt idx="283">7.9999999841675162</cx:pt>
          <cx:pt idx="284">0</cx:pt>
          <cx:pt idx="285">11.000000056810677</cx:pt>
          <cx:pt idx="286">29.000000492669642</cx:pt>
          <cx:pt idx="287">7.9999999841675162</cx:pt>
          <cx:pt idx="288">6.99999975040555</cx:pt>
          <cx:pt idx="289">7.0000003790482879</cx:pt>
          <cx:pt idx="290">151.00000009406358</cx:pt>
          <cx:pt idx="291">0</cx:pt>
          <cx:pt idx="292">0</cx:pt>
          <cx:pt idx="293">54.000000050291419</cx:pt>
          <cx:pt idx="294">0</cx:pt>
          <cx:pt idx="295">104.00000042282045</cx:pt>
          <cx:pt idx="296">4.9999999115243554</cx:pt>
          <cx:pt idx="297">3.0000000726431608</cx:pt>
          <cx:pt idx="298">7.9999999841675162</cx:pt>
          <cx:pt idx="299">3.9999996777623892</cx:pt>
          <cx:pt idx="300">11.000000056810677</cx:pt>
          <cx:pt idx="301">10.000000451691449</cx:pt>
          <cx:pt idx="302">6.99999975040555</cx:pt>
          <cx:pt idx="303">4.9999999115243554</cx:pt>
          <cx:pt idx="304">9.0000002179294825</cx:pt>
          <cx:pt idx="305">11.000000056810677</cx:pt>
          <cx:pt idx="306">4.000000306405127</cx:pt>
          <cx:pt idx="307">11.000000056810677</cx:pt>
          <cx:pt idx="308">9.9999998230487108</cx:pt>
          <cx:pt idx="309">5.9999995166435838</cx:pt>
          <cx:pt idx="310">107.9999994719401</cx:pt>
          <cx:pt idx="311">12.999999895691872</cx:pt>
          <cx:pt idx="312">6.99999975040555</cx:pt>
          <cx:pt idx="313">54.999999655410647</cx:pt>
          <cx:pt idx="314">39.999999920837581</cx:pt>
          <cx:pt idx="315">3.0000000726431608</cx:pt>
          <cx:pt idx="316">11.999999661929905</cx:pt>
          <cx:pt idx="317">11.999999661929905</cx:pt>
          <cx:pt idx="318">15.999999968335032</cx:pt>
          <cx:pt idx="319">0</cx:pt>
          <cx:pt idx="320">6.0000001452863216</cx:pt>
          <cx:pt idx="321">6.99999975040555</cx:pt>
          <cx:pt idx="322">5.9999995166435838</cx:pt>
          <cx:pt idx="323">27.00000002514571</cx:pt>
          <cx:pt idx="324">7.0000003790482879</cx:pt>
          <cx:pt idx="325">7.9999999841675162</cx:pt>
          <cx:pt idx="326">17.999999807216227</cx:pt>
          <cx:pt idx="327">4.9999999115243554</cx:pt>
          <cx:pt idx="328">4.9999999115243554</cx:pt>
          <cx:pt idx="329">1.9999998388811946</cx:pt>
          <cx:pt idx="330">11.000000056810677</cx:pt>
          <cx:pt idx="331">3.0000000726431608</cx:pt>
          <cx:pt idx="332">7.0000003790482879</cx:pt>
          <cx:pt idx="333">4.9999999115243554</cx:pt>
          <cx:pt idx="334">7.0000003790482879</cx:pt>
          <cx:pt idx="335">27.00000002514571</cx:pt>
          <cx:pt idx="336">26.000000420026481</cx:pt>
          <cx:pt idx="337">35.000000009313226</cx:pt>
          <cx:pt idx="338">7.9999999841675162</cx:pt>
          <cx:pt idx="339">3.9999996777623892</cx:pt>
          <cx:pt idx="340">6.0000001452863216</cx:pt>
          <cx:pt idx="341">12.000000290572643</cx:pt>
          <cx:pt idx="342">29.000000492669642</cx:pt>
          <cx:pt idx="343">27.999999630264938</cx:pt>
          <cx:pt idx="344">9.0000002179294825</cx:pt>
          <cx:pt idx="345">9.0000002179294825</cx:pt>
          <cx:pt idx="346">4.9999999115243554</cx:pt>
          <cx:pt idx="347">7.9999999841675162</cx:pt>
          <cx:pt idx="348">11.000000056810677</cx:pt>
          <cx:pt idx="349">93.000000366009772</cx:pt>
          <cx:pt idx="350">2.999999444000423</cx:pt>
          <cx:pt idx="351">6.99999975040555</cx:pt>
          <cx:pt idx="352">1.9999998388811946</cx:pt>
          <cx:pt idx="353">11.000000056810677</cx:pt>
          <cx:pt idx="354">9.0000002179294825</cx:pt>
          <cx:pt idx="355">0</cx:pt>
          <cx:pt idx="356">3.0000000726431608</cx:pt>
          <cx:pt idx="357">7.9999999841675162</cx:pt>
          <cx:pt idx="358">3.9999996777623892</cx:pt>
          <cx:pt idx="359">6.0000001452863216</cx:pt>
          <cx:pt idx="360">9.0000002179294825</cx:pt>
          <cx:pt idx="361">6.99999975040555</cx:pt>
          <cx:pt idx="362">12.000000290572643</cx:pt>
          <cx:pt idx="363">30.999999702908099</cx:pt>
          <cx:pt idx="364">2.0000004675239325</cx:pt>
          <cx:pt idx="365">31.999999936670065</cx:pt>
          <cx:pt idx="366">36.99999984819442</cx:pt>
          <cx:pt idx="367">3.0000000726431608</cx:pt>
          <cx:pt idx="368">1.9999998388811946</cx:pt>
          <cx:pt idx="369">8.9999995892867446</cx:pt>
          <cx:pt idx="370">17.999999807216227</cx:pt>
          <cx:pt idx="371">5.0000005401670933</cx:pt>
          <cx:pt idx="372">7.9999999841675162</cx:pt>
          <cx:pt idx="373">3.0000000726431608</cx:pt>
          <cx:pt idx="374">6.0000001452863216</cx:pt>
          <cx:pt idx="375">0</cx:pt>
          <cx:pt idx="376">7.0000003790482879</cx:pt>
          <cx:pt idx="377">4.9999999115243554</cx:pt>
          <cx:pt idx="378">4.000000306405127</cx:pt>
          <cx:pt idx="379">5.9999995166435838</cx:pt>
          <cx:pt idx="380">7.9999999841675162</cx:pt>
          <cx:pt idx="381">3.9999996777623892</cx:pt>
          <cx:pt idx="382">4.000000306405127</cx:pt>
          <cx:pt idx="383">9.9999998230487108</cx:pt>
          <cx:pt idx="384">10.000000451691449</cx:pt>
          <cx:pt idx="385">4.9999999115243554</cx:pt>
          <cx:pt idx="386">4.9999999115243554</cx:pt>
          <cx:pt idx="387">11.000000056810677</cx:pt>
          <cx:pt idx="388">6.99999975040555</cx:pt>
          <cx:pt idx="389">4.9999999115243554</cx:pt>
          <cx:pt idx="390">30.00000009778887</cx:pt>
          <cx:pt idx="391">7.9999999841675162</cx:pt>
          <cx:pt idx="392">17.999999807216227</cx:pt>
          <cx:pt idx="393">17.000000202096999</cx:pt>
          <cx:pt idx="394">4.9999999115243554</cx:pt>
          <cx:pt idx="395">11.999999661929905</cx:pt>
          <cx:pt idx="396">6.0000001452863216</cx:pt>
          <cx:pt idx="397">7.9999999841675162</cx:pt>
          <cx:pt idx="398">5.0000005401670933</cx:pt>
          <cx:pt idx="399">11.999999661929905</cx:pt>
          <cx:pt idx="400">14.000000129453838</cx:pt>
          <cx:pt idx="401">4.9999999115243554</cx:pt>
          <cx:pt idx="402">4.9999999115243554</cx:pt>
          <cx:pt idx="403">11.000000056810677</cx:pt>
          <cx:pt idx="404">9.9999998230487108</cx:pt>
          <cx:pt idx="405">4.9999999115243554</cx:pt>
          <cx:pt idx="406">9.9999998230487108</cx:pt>
          <cx:pt idx="407">11.000000056810677</cx:pt>
          <cx:pt idx="408">7.9999999841675162</cx:pt>
          <cx:pt idx="409">7.9999999841675162</cx:pt>
          <cx:pt idx="410">15.000000363215804</cx:pt>
          <cx:pt idx="411">8.9999995892867446</cx:pt>
          <cx:pt idx="412">11.000000056810677</cx:pt>
          <cx:pt idx="413">4.9999999115243554</cx:pt>
          <cx:pt idx="414">4.9999999115243554</cx:pt>
          <cx:pt idx="415">5.9999995166435838</cx:pt>
          <cx:pt idx="416">9.0000002179294825</cx:pt>
          <cx:pt idx="417">13.9999995008111</cx:pt>
          <cx:pt idx="418">4.9999999115243554</cx:pt>
          <cx:pt idx="419">3.0000000726431608</cx:pt>
          <cx:pt idx="420">9.9999998230487108</cx:pt>
          <cx:pt idx="421">7.9999999841675162</cx:pt>
          <cx:pt idx="422">36.000000243075192</cx:pt>
          <cx:pt idx="423">0</cx:pt>
          <cx:pt idx="424">4.9999999115243554</cx:pt>
          <cx:pt idx="425">3.0000000726431608</cx:pt>
          <cx:pt idx="426">3.9999996777623892</cx:pt>
          <cx:pt idx="427">3.9999996777623892</cx:pt>
          <cx:pt idx="428">3.0000000726431608</cx:pt>
          <cx:pt idx="429">4.9999999115243554</cx:pt>
          <cx:pt idx="430">7.0000003790482879</cx:pt>
          <cx:pt idx="431">12.000000290572643</cx:pt>
          <cx:pt idx="432">5.0000005401670933</cx:pt>
          <cx:pt idx="433">33.000000170432031</cx:pt>
          <cx:pt idx="434">11.000000056810677</cx:pt>
          <cx:pt idx="435">12.999999895691872</cx:pt>
          <cx:pt idx="436">11.999999661929905</cx:pt>
          <cx:pt idx="437">4.9999999115243554</cx:pt>
          <cx:pt idx="438">3.9999996777623892</cx:pt>
          <cx:pt idx="439">6.99999975040555</cx:pt>
          <cx:pt idx="440">10.000000451691449</cx:pt>
          <cx:pt idx="441">1.9999998388811946</cx:pt>
          <cx:pt idx="442">3.0000000726431608</cx:pt>
          <cx:pt idx="443">3.0000000726431608</cx:pt>
          <cx:pt idx="444">7.9999999841675162</cx:pt>
          <cx:pt idx="445">6.99999975040555</cx:pt>
          <cx:pt idx="446">12.999999895691872</cx:pt>
          <cx:pt idx="447">3.0000000726431608</cx:pt>
          <cx:pt idx="448">10.000000451691449</cx:pt>
          <cx:pt idx="449">6.0000001452863216</cx:pt>
          <cx:pt idx="450">7.0000003790482879</cx:pt>
          <cx:pt idx="451">11.000000056810677</cx:pt>
          <cx:pt idx="452">2.999999444000423</cx:pt>
          <cx:pt idx="453">6.99999975040555</cx:pt>
          <cx:pt idx="454">6.99999975040555</cx:pt>
          <cx:pt idx="455">6.99999975040555</cx:pt>
          <cx:pt idx="456">33.99999977555126</cx:pt>
          <cx:pt idx="457">33.99999977555126</cx:pt>
          <cx:pt idx="458">44.999999832361937</cx:pt>
          <cx:pt idx="459">31.999999936670065</cx:pt>
          <cx:pt idx="460">0</cx:pt>
          <cx:pt idx="461">9.9999998230487108</cx:pt>
          <cx:pt idx="462">28.000000258907676</cx:pt>
          <cx:pt idx="463">3.9999996777623892</cx:pt>
          <cx:pt idx="464">78.000000002793968</cx:pt>
          <cx:pt idx="465">6.0000001452863216</cx:pt>
          <cx:pt idx="466">6.0000001452863216</cx:pt>
          <cx:pt idx="467">3.0000000726431608</cx:pt>
          <cx:pt idx="468">6.0000001452863216</cx:pt>
          <cx:pt idx="469">8.9999995892867446</cx:pt>
          <cx:pt idx="470">7.9999999841675162</cx:pt>
          <cx:pt idx="471">0</cx:pt>
          <cx:pt idx="472">5.9999995166435838</cx:pt>
          <cx:pt idx="473">9.0000002179294825</cx:pt>
          <cx:pt idx="474">12.000000290572643</cx:pt>
          <cx:pt idx="475">10.999999428167939</cx:pt>
          <cx:pt idx="476">10.000000451691449</cx:pt>
          <cx:pt idx="477">9.0000002179294825</cx:pt>
          <cx:pt idx="478">7.9999999841675162</cx:pt>
          <cx:pt idx="479">4.9999999115243554</cx:pt>
          <cx:pt idx="480">5.9999995166435838</cx:pt>
          <cx:pt idx="481">4.9999999115243554</cx:pt>
          <cx:pt idx="482">9.9999998230487108</cx:pt>
          <cx:pt idx="483">9.9999998230487108</cx:pt>
          <cx:pt idx="484">7.9999999841675162</cx:pt>
          <cx:pt idx="485">6.0000001452863216</cx:pt>
          <cx:pt idx="486">6.0000001452863216</cx:pt>
          <cx:pt idx="487">6.0000001452863216</cx:pt>
          <cx:pt idx="488">7.9999999841675162</cx:pt>
          <cx:pt idx="489">6.99999975040555</cx:pt>
          <cx:pt idx="490">3.9999996777623892</cx:pt>
          <cx:pt idx="491">3.0000000726431608</cx:pt>
          <cx:pt idx="492">6.99999975040555</cx:pt>
          <cx:pt idx="493">4.9999999115243554</cx:pt>
          <cx:pt idx="494">39.000000315718353</cx:pt>
          <cx:pt idx="495">7.0000003790482879</cx:pt>
          <cx:pt idx="496">7.9999999841675162</cx:pt>
          <cx:pt idx="497">9.0000002179294825</cx:pt>
          <cx:pt idx="498">7.9999999841675162</cx:pt>
          <cx:pt idx="499">4.9999999115243554</cx:pt>
          <cx:pt idx="500">9.0000002179294825</cx:pt>
          <cx:pt idx="501">11.000000056810677</cx:pt>
          <cx:pt idx="502">6.99999975040555</cx:pt>
          <cx:pt idx="503">7.9999999841675162</cx:pt>
          <cx:pt idx="504">16.999999573454261</cx:pt>
          <cx:pt idx="505">4.9999999115243554</cx:pt>
          <cx:pt idx="506">4.9999999115243554</cx:pt>
          <cx:pt idx="507">9.9999998230487108</cx:pt>
          <cx:pt idx="508">9.9999998230487108</cx:pt>
          <cx:pt idx="509">10.000000451691449</cx:pt>
          <cx:pt idx="510">13.00000052433461</cx:pt>
          <cx:pt idx="511">7.0000003790482879</cx:pt>
          <cx:pt idx="512">4.9999999115243554</cx:pt>
          <cx:pt idx="513">3.0000000726431608</cx:pt>
          <cx:pt idx="514">76.000000163912773</cx:pt>
          <cx:pt idx="515">68.999999784864485</cx:pt>
          <cx:pt idx="516">7.9999999841675162</cx:pt>
          <cx:pt idx="517">6.0000001452863216</cx:pt>
          <cx:pt idx="518">3.9999996777623892</cx:pt>
          <cx:pt idx="519">6.0000001452863216</cx:pt>
          <cx:pt idx="520">2.999999444000423</cx:pt>
          <cx:pt idx="521">31.999999936670065</cx:pt>
          <cx:pt idx="522">12.000000290572643</cx:pt>
          <cx:pt idx="523">11.000000056810677</cx:pt>
          <cx:pt idx="524">2.0000004675239325</cx:pt>
          <cx:pt idx="525">6.0000001452863216</cx:pt>
          <cx:pt idx="526">9.9999998230487108</cx:pt>
          <cx:pt idx="527">5.0000005401670933</cx:pt>
          <cx:pt idx="528">6.99999975040555</cx:pt>
          <cx:pt idx="529">3.9999996777623892</cx:pt>
          <cx:pt idx="530">0</cx:pt>
          <cx:pt idx="531">4.9999999115243554</cx:pt>
          <cx:pt idx="532">16.999999573454261</cx:pt>
          <cx:pt idx="533">4.9999999115243554</cx:pt>
          <cx:pt idx="534">7.0000003790482879</cx:pt>
          <cx:pt idx="535">2.0000004675239325</cx:pt>
          <cx:pt idx="536">6.99999975040555</cx:pt>
          <cx:pt idx="537">6.99999975040555</cx:pt>
          <cx:pt idx="538">6.0000001452863216</cx:pt>
          <cx:pt idx="539">11.000000056810677</cx:pt>
          <cx:pt idx="540">6.99999975040555</cx:pt>
          <cx:pt idx="541">6.0000001452863216</cx:pt>
          <cx:pt idx="542">4.9999999115243554</cx:pt>
          <cx:pt idx="543">9.9999998230487108</cx:pt>
          <cx:pt idx="544">5.0000005401670933</cx:pt>
          <cx:pt idx="545">9.0000002179294825</cx:pt>
          <cx:pt idx="546">11.999999661929905</cx:pt>
          <cx:pt idx="547">4.9999999115243554</cx:pt>
          <cx:pt idx="548">4.9999999115243554</cx:pt>
          <cx:pt idx="549">7.9999999841675162</cx:pt>
          <cx:pt idx="550">30.999999702908099</cx:pt>
          <cx:pt idx="551">7.9999999841675162</cx:pt>
          <cx:pt idx="552">31.999999936670065</cx:pt>
          <cx:pt idx="553">7.9999999841675162</cx:pt>
          <cx:pt idx="554">6.0000001452863216</cx:pt>
          <cx:pt idx="555">4.9999999115243554</cx:pt>
          <cx:pt idx="556">7.9999999841675162</cx:pt>
          <cx:pt idx="557">4.000000306405127</cx:pt>
          <cx:pt idx="558">7.9999999841675162</cx:pt>
          <cx:pt idx="559">7.0000003790482879</cx:pt>
          <cx:pt idx="560">3.0000000726431608</cx:pt>
          <cx:pt idx="561">30.00000009778887</cx:pt>
          <cx:pt idx="562">4.9999999115243554</cx:pt>
          <cx:pt idx="563">16.999999573454261</cx:pt>
          <cx:pt idx="564">3.9999996777623892</cx:pt>
          <cx:pt idx="565">3.0000000726431608</cx:pt>
          <cx:pt idx="566">11.000000056810677</cx:pt>
          <cx:pt idx="567">31.000000331550837</cx:pt>
          <cx:pt idx="568">15.999999968335032</cx:pt>
          <cx:pt idx="569">12.999999895691872</cx:pt>
          <cx:pt idx="570">5.9999995166435838</cx:pt>
          <cx:pt idx="571">27.00000002514571</cx:pt>
          <cx:pt idx="572">33.000000170432031</cx:pt>
          <cx:pt idx="573">14.999999734573066</cx:pt>
          <cx:pt idx="574">6.99999975040555</cx:pt>
          <cx:pt idx="575">4.000000306405127</cx:pt>
          <cx:pt idx="576">565.9999996656552</cx:pt>
          <cx:pt idx="577">93.000000366009772</cx:pt>
          <cx:pt idx="578">24.999999557621777</cx:pt>
          <cx:pt idx="579">63.000000268220901</cx:pt>
          <cx:pt idx="580">0</cx:pt>
          <cx:pt idx="581">0</cx:pt>
          <cx:pt idx="582">280.99999967962503</cx:pt>
          <cx:pt idx="583">0</cx:pt>
          <cx:pt idx="584">4.9999999115243554</cx:pt>
          <cx:pt idx="585">15.999999968335032</cx:pt>
          <cx:pt idx="586">7.9999999841675162</cx:pt>
          <cx:pt idx="587">14.000000129453838</cx:pt>
          <cx:pt idx="588">6.99999975040555</cx:pt>
          <cx:pt idx="589">14.999999734573066</cx:pt>
          <cx:pt idx="590">3.9999996777623892</cx:pt>
          <cx:pt idx="591">4.9999999115243554</cx:pt>
          <cx:pt idx="592">7.9999999841675162</cx:pt>
          <cx:pt idx="593">6.0000001452863216</cx:pt>
          <cx:pt idx="594">25.999999791383743</cx:pt>
          <cx:pt idx="595">6.0000001452863216</cx:pt>
          <cx:pt idx="596">4.9999999115243554</cx:pt>
          <cx:pt idx="597">12.000000290572643</cx:pt>
          <cx:pt idx="598">4.000000306405127</cx:pt>
          <cx:pt idx="599">7.0000003790482879</cx:pt>
          <cx:pt idx="600">6.99999975040555</cx:pt>
          <cx:pt idx="601">5.0000005401670933</cx:pt>
          <cx:pt idx="602">4.9999999115243554</cx:pt>
          <cx:pt idx="603">9.9999998230487108</cx:pt>
          <cx:pt idx="604">4.9999999115243554</cx:pt>
          <cx:pt idx="605">7.0000003790482879</cx:pt>
          <cx:pt idx="606">6.99999975040555</cx:pt>
          <cx:pt idx="607">9.9999998230487108</cx:pt>
          <cx:pt idx="608">9.0000002179294825</cx:pt>
          <cx:pt idx="609">4.9999999115243554</cx:pt>
          <cx:pt idx="610">7.9999999841675162</cx:pt>
          <cx:pt idx="611">9.9999998230487108</cx:pt>
          <cx:pt idx="612">1.9999998388811946</cx:pt>
          <cx:pt idx="613">50.999999977648258</cx:pt>
          <cx:pt idx="614">31.999999936670065</cx:pt>
          <cx:pt idx="615">31.000000331550837</cx:pt>
          <cx:pt idx="616">4.9999999115243554</cx:pt>
          <cx:pt idx="617">3.9999996777623892</cx:pt>
          <cx:pt idx="618">8.9999995892867446</cx:pt>
          <cx:pt idx="619">7.9999999841675162</cx:pt>
          <cx:pt idx="620">11.999999661929905</cx:pt>
          <cx:pt idx="621">15.999999968335032</cx:pt>
          <cx:pt idx="622">22.999999718740582</cx:pt>
          <cx:pt idx="623">6.0000001452863216</cx:pt>
          <cx:pt idx="624">7.9999999841675162</cx:pt>
          <cx:pt idx="625">120.00000039115548</cx:pt>
          <cx:pt idx="626">7.9999999841675162</cx:pt>
          <cx:pt idx="627">4.000000306405127</cx:pt>
          <cx:pt idx="628">14.999999734573066</cx:pt>
          <cx:pt idx="629">118.99999952875078</cx:pt>
          <cx:pt idx="630">11.000000056810677</cx:pt>
          <cx:pt idx="631">5.9999995166435838</cx:pt>
          <cx:pt idx="632">7.0000003790482879</cx:pt>
          <cx:pt idx="633">9.0000002179294825</cx:pt>
          <cx:pt idx="634">11.000000056810677</cx:pt>
          <cx:pt idx="635">6.0000001452863216</cx:pt>
          <cx:pt idx="636">9.9999998230487108</cx:pt>
          <cx:pt idx="637">0</cx:pt>
          <cx:pt idx="638">4.9999999115243554</cx:pt>
          <cx:pt idx="639">11.000000056810677</cx:pt>
          <cx:pt idx="640">11.000000056810677</cx:pt>
          <cx:pt idx="641">4.9999999115243554</cx:pt>
          <cx:pt idx="642">5.9999995166435838</cx:pt>
          <cx:pt idx="643">9.9999998230487108</cx:pt>
          <cx:pt idx="644">6.0000001452863216</cx:pt>
          <cx:pt idx="645">7.9999999841675162</cx:pt>
          <cx:pt idx="646">6.0000001452863216</cx:pt>
          <cx:pt idx="647">7.9999999841675162</cx:pt>
          <cx:pt idx="648">9.0000002179294825</cx:pt>
          <cx:pt idx="649">35.999999614432454</cx:pt>
          <cx:pt idx="650">3.9999996777623892</cx:pt>
          <cx:pt idx="651">7.9999999841675162</cx:pt>
          <cx:pt idx="652">4.9999999115243554</cx:pt>
          <cx:pt idx="653">17.999999807216227</cx:pt>
          <cx:pt idx="654">11.000000056810677</cx:pt>
          <cx:pt idx="655">6.0000001452863216</cx:pt>
          <cx:pt idx="656">9.9999998230487108</cx:pt>
          <cx:pt idx="657">6.0000001452863216</cx:pt>
          <cx:pt idx="658">3.9999996777623892</cx:pt>
          <cx:pt idx="659">6.0000001452863216</cx:pt>
          <cx:pt idx="660">14.000000129453838</cx:pt>
          <cx:pt idx="661">3.0000000726431608</cx:pt>
          <cx:pt idx="662">7.0000003790482879</cx:pt>
          <cx:pt idx="663">7.9999999841675162</cx:pt>
          <cx:pt idx="664">6.0000001452863216</cx:pt>
          <cx:pt idx="665">39.999999920837581</cx:pt>
          <cx:pt idx="666">6.0000001452863216</cx:pt>
          <cx:pt idx="667">7.0000003790482879</cx:pt>
          <cx:pt idx="668">4.9999999115243554</cx:pt>
          <cx:pt idx="669">3.0000000726431608</cx:pt>
          <cx:pt idx="670">33.000000170432031</cx:pt>
          <cx:pt idx="671">33.000000170432031</cx:pt>
          <cx:pt idx="672">6.99999975040555</cx:pt>
          <cx:pt idx="673">8.9999995892867446</cx:pt>
          <cx:pt idx="674">10.000000451691449</cx:pt>
          <cx:pt idx="675">4.9999999115243554</cx:pt>
          <cx:pt idx="676">30.00000009778887</cx:pt>
          <cx:pt idx="677">28.000000258907676</cx:pt>
          <cx:pt idx="678">14.000000129453838</cx:pt>
          <cx:pt idx="679">9.0000002179294825</cx:pt>
          <cx:pt idx="680">6.99999975040555</cx:pt>
          <cx:pt idx="681">3.0000000726431608</cx:pt>
          <cx:pt idx="682">25.000000186264515</cx:pt>
          <cx:pt idx="683">9.0000002179294825</cx:pt>
          <cx:pt idx="684">6.0000001452863216</cx:pt>
          <cx:pt idx="685">11.999999661929905</cx:pt>
          <cx:pt idx="686">5.9999995166435838</cx:pt>
          <cx:pt idx="687">12.000000290572643</cx:pt>
          <cx:pt idx="688">3.0000000726431608</cx:pt>
          <cx:pt idx="689">6.0000001452863216</cx:pt>
          <cx:pt idx="690">31.000000331550837</cx:pt>
          <cx:pt idx="691">9.0000002179294825</cx:pt>
          <cx:pt idx="692">16.999999573454261</cx:pt>
          <cx:pt idx="693">4.000000306405127</cx:pt>
          <cx:pt idx="694">6.0000001452863216</cx:pt>
          <cx:pt idx="695">4.9999999115243554</cx:pt>
          <cx:pt idx="696">3.9999996777623892</cx:pt>
          <cx:pt idx="697">7.9999999841675162</cx:pt>
          <cx:pt idx="698">7.9999999841675162</cx:pt>
          <cx:pt idx="699">10.000000451691449</cx:pt>
          <cx:pt idx="700">1.9999998388811946</cx:pt>
          <cx:pt idx="701">12.000000290572643</cx:pt>
          <cx:pt idx="702">7.0000003790482879</cx:pt>
          <cx:pt idx="703">7.9999999841675162</cx:pt>
          <cx:pt idx="704">9.9999998230487108</cx:pt>
          <cx:pt idx="705">7.9999999841675162</cx:pt>
          <cx:pt idx="706">6.99999975040555</cx:pt>
          <cx:pt idx="707">4.9999999115243554</cx:pt>
          <cx:pt idx="708">4.000000306405127</cx:pt>
          <cx:pt idx="709">34.000000404193997</cx:pt>
          <cx:pt idx="710">28.999999864026904</cx:pt>
          <cx:pt idx="711">7.9999999841675162</cx:pt>
          <cx:pt idx="712">7.0000003790482879</cx:pt>
          <cx:pt idx="713">8.9999995892867446</cx:pt>
          <cx:pt idx="714">4.000000306405127</cx:pt>
          <cx:pt idx="715">31.000000331550837</cx:pt>
          <cx:pt idx="716">27.00000002514571</cx:pt>
          <cx:pt idx="717">6.0000001452863216</cx:pt>
          <cx:pt idx="718">27.999999630264938</cx:pt>
          <cx:pt idx="719">6.99999975040555</cx:pt>
          <cx:pt idx="720">13.9999995008111</cx:pt>
          <cx:pt idx="721">4.000000306405127</cx:pt>
          <cx:pt idx="722">8.9999995892867446</cx:pt>
          <cx:pt idx="723">2.999999444000423</cx:pt>
          <cx:pt idx="724">3.0000000726431608</cx:pt>
          <cx:pt idx="725">5.0000005401670933</cx:pt>
          <cx:pt idx="726">9.0000002179294825</cx:pt>
          <cx:pt idx="727">5.9999995166435838</cx:pt>
          <cx:pt idx="728">7.0000003790482879</cx:pt>
          <cx:pt idx="729">11.000000056810677</cx:pt>
          <cx:pt idx="730">4.9999999115243554</cx:pt>
          <cx:pt idx="731">4.000000306405127</cx:pt>
          <cx:pt idx="732">9.9999998230487108</cx:pt>
          <cx:pt idx="733">7.0000003790482879</cx:pt>
          <cx:pt idx="734">6.0000001452863216</cx:pt>
          <cx:pt idx="735">3.0000000726431608</cx:pt>
          <cx:pt idx="736">4.9999999115243554</cx:pt>
          <cx:pt idx="737">19.999999646097422</cx:pt>
          <cx:pt idx="738">11.000000056810677</cx:pt>
          <cx:pt idx="739">4.000000306405127</cx:pt>
          <cx:pt idx="740">4.9999999115243554</cx:pt>
          <cx:pt idx="741">4.9999999115243554</cx:pt>
          <cx:pt idx="742">7.9999999841675162</cx:pt>
          <cx:pt idx="743">4.9999999115243554</cx:pt>
          <cx:pt idx="744">4.9999999115243554</cx:pt>
          <cx:pt idx="745">6.0000001452863216</cx:pt>
          <cx:pt idx="746">7.0000003790482879</cx:pt>
          <cx:pt idx="747">10.999999428167939</cx:pt>
          <cx:pt idx="748">8.9999995892867446</cx:pt>
          <cx:pt idx="749">4.9999999115243554</cx:pt>
          <cx:pt idx="750">6.0000001452863216</cx:pt>
          <cx:pt idx="751">3.0000000726431608</cx:pt>
          <cx:pt idx="752">2.999999444000423</cx:pt>
          <cx:pt idx="753">7.9999999841675162</cx:pt>
          <cx:pt idx="754">8.9999995892867446</cx:pt>
          <cx:pt idx="755">11.000000056810677</cx:pt>
          <cx:pt idx="756">7.9999999841675162</cx:pt>
          <cx:pt idx="757">0</cx:pt>
          <cx:pt idx="758">2.0000004675239325</cx:pt>
          <cx:pt idx="759">4.9999999115243554</cx:pt>
          <cx:pt idx="760">33.000000170432031</cx:pt>
          <cx:pt idx="761">11.000000056810677</cx:pt>
          <cx:pt idx="762">33.000000170432031</cx:pt>
          <cx:pt idx="763">1.9999998388811946</cx:pt>
          <cx:pt idx="764">31.999999936670065</cx:pt>
          <cx:pt idx="765">27.00000002514571</cx:pt>
          <cx:pt idx="766">3.0000000726431608</cx:pt>
          <cx:pt idx="767">3.9999996777623892</cx:pt>
          <cx:pt idx="768">7.9999999841675162</cx:pt>
          <cx:pt idx="769">10.999999428167939</cx:pt>
          <cx:pt idx="770">4.9999999115243554</cx:pt>
          <cx:pt idx="771">9.0000002179294825</cx:pt>
          <cx:pt idx="772">33.99999977555126</cx:pt>
          <cx:pt idx="773">4.9999999115243554</cx:pt>
          <cx:pt idx="774">29.000000492669642</cx:pt>
          <cx:pt idx="775">44.000000227242708</cx:pt>
          <cx:pt idx="776">0</cx:pt>
          <cx:pt idx="777">11.000000056810677</cx:pt>
          <cx:pt idx="778">4.9999999115243554</cx:pt>
          <cx:pt idx="779">11.999999661929905</cx:pt>
          <cx:pt idx="780">3.9999996777623892</cx:pt>
          <cx:pt idx="781">7.9999999841675162</cx:pt>
          <cx:pt idx="782">4.9999999115243554</cx:pt>
          <cx:pt idx="783">3.0000000726431608</cx:pt>
          <cx:pt idx="784">3.9999996777623892</cx:pt>
          <cx:pt idx="785">3.0000000726431608</cx:pt>
          <cx:pt idx="786">11.999999661929905</cx:pt>
          <cx:pt idx="787">9.0000002179294825</cx:pt>
          <cx:pt idx="788">50.999999977648258</cx:pt>
          <cx:pt idx="789">27.00000002514571</cx:pt>
          <cx:pt idx="790">9.0000002179294825</cx:pt>
          <cx:pt idx="791">0</cx:pt>
          <cx:pt idx="792">12.999999895691872</cx:pt>
          <cx:pt idx="793">9.0000002179294825</cx:pt>
          <cx:pt idx="794">6.99999975040555</cx:pt>
          <cx:pt idx="795">27.00000002514571</cx:pt>
          <cx:pt idx="796">2.999999444000423</cx:pt>
          <cx:pt idx="797">0</cx:pt>
          <cx:pt idx="798">48.999999510124326</cx:pt>
          <cx:pt idx="799">3.9999996777623892</cx:pt>
          <cx:pt idx="800">28.999999864026904</cx:pt>
          <cx:pt idx="801">29.000000492669642</cx:pt>
          <cx:pt idx="802">28.000000258907676</cx:pt>
          <cx:pt idx="803">7.9999999841675162</cx:pt>
          <cx:pt idx="804">26.000000420026481</cx:pt>
          <cx:pt idx="805">31.999999936670065</cx:pt>
          <cx:pt idx="806">28.999999864026904</cx:pt>
          <cx:pt idx="807">6.0000001452863216</cx:pt>
          <cx:pt idx="808">9.0000002179294825</cx:pt>
          <cx:pt idx="809">7.0000003790482879</cx:pt>
          <cx:pt idx="810">6.0000001452863216</cx:pt>
          <cx:pt idx="811">6.0000001452863216</cx:pt>
          <cx:pt idx="812">7.9999999841675162</cx:pt>
          <cx:pt idx="813">3.0000000726431608</cx:pt>
          <cx:pt idx="814">8.9999995892867446</cx:pt>
          <cx:pt idx="815">8.9999995892867446</cx:pt>
          <cx:pt idx="816">4.000000306405127</cx:pt>
          <cx:pt idx="817">11.000000056810677</cx:pt>
          <cx:pt idx="818">4.9999999115243554</cx:pt>
          <cx:pt idx="819">3.0000000726431608</cx:pt>
          <cx:pt idx="820">11.000000056810677</cx:pt>
          <cx:pt idx="821">11.999999661929905</cx:pt>
          <cx:pt idx="822">10.000000451691449</cx:pt>
          <cx:pt idx="823">4.9999999115243554</cx:pt>
          <cx:pt idx="824">6.99999975040555</cx:pt>
          <cx:pt idx="825">11.000000056810677</cx:pt>
          <cx:pt idx="826">0</cx:pt>
          <cx:pt idx="827">11.000000056810677</cx:pt>
          <cx:pt idx="828">33.000000170432031</cx:pt>
          <cx:pt idx="829">6.99999975040555</cx:pt>
          <cx:pt idx="830">3.0000000726431608</cx:pt>
          <cx:pt idx="831">11.999999661929905</cx:pt>
          <cx:pt idx="832">7.9999999841675162</cx:pt>
          <cx:pt idx="833">4.000000306405127</cx:pt>
          <cx:pt idx="834">3.9999996777623892</cx:pt>
          <cx:pt idx="835">4.000000306405127</cx:pt>
          <cx:pt idx="836">3.0000000726431608</cx:pt>
          <cx:pt idx="837">10.999999428167939</cx:pt>
          <cx:pt idx="838">9.0000002179294825</cx:pt>
          <cx:pt idx="839">3.0000000726431608</cx:pt>
          <cx:pt idx="840">28.000000258907676</cx:pt>
          <cx:pt idx="841">7.0000003790482879</cx:pt>
          <cx:pt idx="842">4.9999999115243554</cx:pt>
          <cx:pt idx="843">3.0000000726431608</cx:pt>
          <cx:pt idx="844">2.999999444000423</cx:pt>
          <cx:pt idx="845">9.0000002179294825</cx:pt>
          <cx:pt idx="846">27.00000002514571</cx:pt>
          <cx:pt idx="847">27.00000002514571</cx:pt>
          <cx:pt idx="848">11.000000056810677</cx:pt>
          <cx:pt idx="849">40.000000549480319</cx:pt>
          <cx:pt idx="850">0</cx:pt>
          <cx:pt idx="851">0</cx:pt>
          <cx:pt idx="852">4.000000306405127</cx:pt>
          <cx:pt idx="853">8.9999995892867446</cx:pt>
          <cx:pt idx="854">6.0000001452863216</cx:pt>
          <cx:pt idx="855">7.9999999841675162</cx:pt>
          <cx:pt idx="856">7.0000003790482879</cx:pt>
          <cx:pt idx="857">4.9999999115243554</cx:pt>
          <cx:pt idx="858">3.9999996777623892</cx:pt>
          <cx:pt idx="859">6.0000001452863216</cx:pt>
          <cx:pt idx="860">0</cx:pt>
          <cx:pt idx="861">7.9999999841675162</cx:pt>
          <cx:pt idx="862">7.9999999841675162</cx:pt>
          <cx:pt idx="863">5.9999995166435838</cx:pt>
          <cx:pt idx="864">9.0000002179294825</cx:pt>
          <cx:pt idx="865">3.9999996777623892</cx:pt>
          <cx:pt idx="866">4.9999999115243554</cx:pt>
          <cx:pt idx="867">9.0000002179294825</cx:pt>
          <cx:pt idx="868">14.000000129453838</cx:pt>
          <cx:pt idx="869">12.999999895691872</cx:pt>
          <cx:pt idx="870">6.0000001452863216</cx:pt>
          <cx:pt idx="871">6.99999975040555</cx:pt>
          <cx:pt idx="872">4.9999999115243554</cx:pt>
          <cx:pt idx="873">9.9999998230487108</cx:pt>
          <cx:pt idx="874">9.9999998230487108</cx:pt>
          <cx:pt idx="875">9.0000002179294825</cx:pt>
          <cx:pt idx="876">4.9999999115243554</cx:pt>
          <cx:pt idx="877">7.0000003790482879</cx:pt>
          <cx:pt idx="878">11.000000056810677</cx:pt>
          <cx:pt idx="879">12.000000290572643</cx:pt>
          <cx:pt idx="880">4.9999999115243554</cx:pt>
          <cx:pt idx="881">9.0000002179294825</cx:pt>
          <cx:pt idx="882">7.9999999841675162</cx:pt>
          <cx:pt idx="883">6.99999975040555</cx:pt>
          <cx:pt idx="884">4.9999999115243554</cx:pt>
          <cx:pt idx="885">9.0000002179294825</cx:pt>
          <cx:pt idx="886">33.000000170432031</cx:pt>
          <cx:pt idx="887">28.000000258907676</cx:pt>
          <cx:pt idx="888">12.000000290572643</cx:pt>
          <cx:pt idx="889">35.000000009313226</cx:pt>
          <cx:pt idx="890">28.000000258907676</cx:pt>
          <cx:pt idx="891">30.00000009778887</cx:pt>
          <cx:pt idx="892">28.999999864026904</cx:pt>
          <cx:pt idx="893">11.000000056810677</cx:pt>
          <cx:pt idx="894">33.99999977555126</cx:pt>
          <cx:pt idx="895">0</cx:pt>
          <cx:pt idx="896">68.999999784864485</cx:pt>
          <cx:pt idx="897">11.000000056810677</cx:pt>
          <cx:pt idx="898">47.000000299885869</cx:pt>
          <cx:pt idx="899">7.9999999841675162</cx:pt>
          <cx:pt idx="900">7.9999999841675162</cx:pt>
          <cx:pt idx="901">36.99999984819442</cx:pt>
          <cx:pt idx="902">7.9999999841675162</cx:pt>
          <cx:pt idx="903">11.000000056810677</cx:pt>
          <cx:pt idx="904">15.000000363215804</cx:pt>
          <cx:pt idx="905">7.9999999841675162</cx:pt>
          <cx:pt idx="906">6.99999975040555</cx:pt>
          <cx:pt idx="907">9.9999998230487108</cx:pt>
          <cx:pt idx="908">0</cx:pt>
          <cx:pt idx="909">3.9999996777623892</cx:pt>
          <cx:pt idx="910">5.9999995166435838</cx:pt>
          <cx:pt idx="911">6.99999975040555</cx:pt>
          <cx:pt idx="912">7.9999999841675162</cx:pt>
          <cx:pt idx="913">7.9999999841675162</cx:pt>
          <cx:pt idx="914">0</cx:pt>
          <cx:pt idx="915">7.9999999841675162</cx:pt>
          <cx:pt idx="916">3.9999996777623892</cx:pt>
          <cx:pt idx="917">7.9999999841675162</cx:pt>
          <cx:pt idx="918">3.9999996777623892</cx:pt>
          <cx:pt idx="919">6.99999975040555</cx:pt>
          <cx:pt idx="920">10.000000451691449</cx:pt>
          <cx:pt idx="921">4.000000306405127</cx:pt>
          <cx:pt idx="922">10.000000451691449</cx:pt>
          <cx:pt idx="923">11.000000056810677</cx:pt>
          <cx:pt idx="924">11.000000056810677</cx:pt>
          <cx:pt idx="925">3.0000000726431608</cx:pt>
          <cx:pt idx="926">3.0000000726431608</cx:pt>
          <cx:pt idx="927">4.9999999115243554</cx:pt>
          <cx:pt idx="928">15.000000363215804</cx:pt>
          <cx:pt idx="929">3.9999996777623892</cx:pt>
          <cx:pt idx="930">9.0000002179294825</cx:pt>
          <cx:pt idx="931">4.9999999115243554</cx:pt>
          <cx:pt idx="932">3.9999996777623892</cx:pt>
          <cx:pt idx="933">13.9999995008111</cx:pt>
          <cx:pt idx="934">7.9999999841675162</cx:pt>
          <cx:pt idx="935">7.9999999841675162</cx:pt>
          <cx:pt idx="936">9.0000002179294825</cx:pt>
          <cx:pt idx="937">3.9999996777623892</cx:pt>
          <cx:pt idx="938">9.9999998230487108</cx:pt>
          <cx:pt idx="939">3.9999996777623892</cx:pt>
          <cx:pt idx="940">2.999999444000423</cx:pt>
          <cx:pt idx="941">0</cx:pt>
          <cx:pt idx="942">7.9999999841675162</cx:pt>
          <cx:pt idx="943">4.9999999115243554</cx:pt>
          <cx:pt idx="944">3.0000000726431608</cx:pt>
          <cx:pt idx="945">0</cx:pt>
          <cx:pt idx="946">4.9999999115243554</cx:pt>
          <cx:pt idx="947">7.0000003790482879</cx:pt>
          <cx:pt idx="948">260.00000042840838</cx:pt>
          <cx:pt idx="949">4.9999999115243554</cx:pt>
          <cx:pt idx="950">7.9999999841675162</cx:pt>
          <cx:pt idx="951">2.0000004675239325</cx:pt>
          <cx:pt idx="952">9.9999998230487108</cx:pt>
          <cx:pt idx="953">4.9999999115243554</cx:pt>
          <cx:pt idx="954">9.9999998230487108</cx:pt>
          <cx:pt idx="955">7.0000003790482879</cx:pt>
          <cx:pt idx="956">4.9999999115243554</cx:pt>
          <cx:pt idx="957">28.000000258907676</cx:pt>
          <cx:pt idx="958">14.000000129453838</cx:pt>
          <cx:pt idx="959">7.9999999841675162</cx:pt>
          <cx:pt idx="960">0</cx:pt>
          <cx:pt idx="961">28.999999864026904</cx:pt>
          <cx:pt idx="962">17.999999807216227</cx:pt>
          <cx:pt idx="963">0</cx:pt>
          <cx:pt idx="964">9.0000002179294825</cx:pt>
          <cx:pt idx="965">55.000000284053385</cx:pt>
          <cx:pt idx="966">41.000000154599547</cx:pt>
          <cx:pt idx="967">10.000000451691449</cx:pt>
          <cx:pt idx="968">58.999999961815774</cx:pt>
          <cx:pt idx="969">33.000000170432031</cx:pt>
          <cx:pt idx="970">246.00000029895455</cx:pt>
          <cx:pt idx="971">6.0000001452863216</cx:pt>
          <cx:pt idx="972">34.000000404193997</cx:pt>
          <cx:pt idx="973">237.99999968614429</cx:pt>
          <cx:pt idx="974">131.00000044796616</cx:pt>
          <cx:pt idx="975">106.00000026170164</cx:pt>
          <cx:pt idx="976">101.99999995529652</cx:pt>
          <cx:pt idx="977">4.9999999115243554</cx:pt>
          <cx:pt idx="978">3.9999996777623892</cx:pt>
          <cx:pt idx="979">12.000000290572643</cx:pt>
          <cx:pt idx="980">26.000000420026481</cx:pt>
          <cx:pt idx="981">13.9999995008111</cx:pt>
          <cx:pt idx="982">7.9999999841675162</cx:pt>
          <cx:pt idx="983">128.99999998044223</cx:pt>
          <cx:pt idx="984">3.0000000726431608</cx:pt>
          <cx:pt idx="985">28.999999864026904</cx:pt>
          <cx:pt idx="986">7.9999999841675162</cx:pt>
          <cx:pt idx="987">4.9999999115243554</cx:pt>
          <cx:pt idx="988">7.0000003790482879</cx:pt>
          <cx:pt idx="989">44.999999832361937</cx:pt>
          <cx:pt idx="990">36.000000243075192</cx:pt>
          <cx:pt idx="991">11.000000056810677</cx:pt>
          <cx:pt idx="992">9.0000002179294825</cx:pt>
          <cx:pt idx="993">114.99999985098839</cx:pt>
          <cx:pt idx="994">3.9999996777623892</cx:pt>
          <cx:pt idx="995">4.000000306405127</cx:pt>
          <cx:pt idx="996">62.000000034458935</cx:pt>
          <cx:pt idx="997">7.9999999841675162</cx:pt>
          <cx:pt idx="998">7.9999999841675162</cx:pt>
          <cx:pt idx="999">4.000000306405127</cx:pt>
          <cx:pt idx="1000">15.000000363215804</cx:pt>
          <cx:pt idx="1001">0</cx:pt>
          <cx:pt idx="1002">3.9999996777623892</cx:pt>
          <cx:pt idx="1003">12.999999895691872</cx:pt>
          <cx:pt idx="1004">7.9999999841675162</cx:pt>
          <cx:pt idx="1005">1.9999998388811946</cx:pt>
          <cx:pt idx="1006">11.000000056810677</cx:pt>
          <cx:pt idx="1007">6.0000001452863216</cx:pt>
          <cx:pt idx="1008">3.0000000726431608</cx:pt>
          <cx:pt idx="1009">11.000000056810677</cx:pt>
          <cx:pt idx="1010">4.9999999115243554</cx:pt>
          <cx:pt idx="1011">4.9999999115243554</cx:pt>
          <cx:pt idx="1012">0</cx:pt>
          <cx:pt idx="1013">28.999999864026904</cx:pt>
          <cx:pt idx="1014">4.9999999115243554</cx:pt>
          <cx:pt idx="1015">27.00000002514571</cx:pt>
          <cx:pt idx="1016">31.999999936670065</cx:pt>
          <cx:pt idx="1017">5.9999995166435838</cx:pt>
          <cx:pt idx="1018">4.000000306405127</cx:pt>
          <cx:pt idx="1019">7.9999999841675162</cx:pt>
          <cx:pt idx="1020">7.9999999841675162</cx:pt>
          <cx:pt idx="1021">11.000000056810677</cx:pt>
          <cx:pt idx="1022">4.9999999115243554</cx:pt>
          <cx:pt idx="1023">2.999999444000423</cx:pt>
          <cx:pt idx="1024">28.000000258907676</cx:pt>
          <cx:pt idx="1025">164.99999959487468</cx:pt>
          <cx:pt idx="1026">5.9999995166435838</cx:pt>
          <cx:pt idx="1027">3.9999996777623892</cx:pt>
          <cx:pt idx="1028">11.999999661929905</cx:pt>
          <cx:pt idx="1029">4.9999999115243554</cx:pt>
          <cx:pt idx="1030">76.000000163912773</cx:pt>
          <cx:pt idx="1031">20.00000027474016</cx:pt>
          <cx:pt idx="1032">13.9999995008111</cx:pt>
          <cx:pt idx="1033">16.999999573454261</cx:pt>
          <cx:pt idx="1034">3.9999996777623892</cx:pt>
          <cx:pt idx="1035">7.9999999841675162</cx:pt>
          <cx:pt idx="1036">28.000000258907676</cx:pt>
          <cx:pt idx="1037">7.9999999841675162</cx:pt>
          <cx:pt idx="1038">4.000000306405127</cx:pt>
          <cx:pt idx="1039">3.9999996777623892</cx:pt>
          <cx:pt idx="1040">7.9999999841675162</cx:pt>
          <cx:pt idx="1041">12.999999895691872</cx:pt>
          <cx:pt idx="1042">4.9999999115243554</cx:pt>
          <cx:pt idx="1043">2.0000004675239325</cx:pt>
          <cx:pt idx="1044">5.0000005401670933</cx:pt>
          <cx:pt idx="1045">7.9999999841675162</cx:pt>
          <cx:pt idx="1046">7.0000003790482879</cx:pt>
          <cx:pt idx="1047">3.0000000726431608</cx:pt>
          <cx:pt idx="1048">4.9999999115243554</cx:pt>
          <cx:pt idx="1049">6.99999975040555</cx:pt>
          <cx:pt idx="1050">63.000000268220901</cx:pt>
          <cx:pt idx="1051">3.9999996777623892</cx:pt>
          <cx:pt idx="1052">8.9999995892867446</cx:pt>
          <cx:pt idx="1053">4.9999999115243554</cx:pt>
          <cx:pt idx="1054">3.0000000726431608</cx:pt>
          <cx:pt idx="1055">10.000000451691449</cx:pt>
          <cx:pt idx="1056">9.9999998230487108</cx:pt>
          <cx:pt idx="1057">28.999999864026904</cx:pt>
          <cx:pt idx="1058">6.99999975040555</cx:pt>
          <cx:pt idx="1059">7.0000003790482879</cx:pt>
          <cx:pt idx="1060">4.000000306405127</cx:pt>
          <cx:pt idx="1061">4.9999999115243554</cx:pt>
          <cx:pt idx="1062">9.9999998230487108</cx:pt>
          <cx:pt idx="1063">27.999999630264938</cx:pt>
          <cx:pt idx="1064">76.000000163912773</cx:pt>
          <cx:pt idx="1065">6.0000001452863216</cx:pt>
          <cx:pt idx="1066">3.0000000726431608</cx:pt>
          <cx:pt idx="1067">32.000000565312803</cx:pt>
          <cx:pt idx="1068">11.000000056810677</cx:pt>
          <cx:pt idx="1069">27.00000002514571</cx:pt>
          <cx:pt idx="1070">7.9999999841675162</cx:pt>
          <cx:pt idx="1071">3.9999996777623892</cx:pt>
          <cx:pt idx="1072">6.99999975040555</cx:pt>
          <cx:pt idx="1073">7.9999999841675162</cx:pt>
          <cx:pt idx="1074">5.9999995166435838</cx:pt>
          <cx:pt idx="1075">5.0000005401670933</cx:pt>
          <cx:pt idx="1076">23.999999952502549</cx:pt>
          <cx:pt idx="1077">6.0000001452863216</cx:pt>
          <cx:pt idx="1078">4.000000306405127</cx:pt>
          <cx:pt idx="1079">42.999999993480742</cx:pt>
          <cx:pt idx="1080">10.000000451691449</cx:pt>
          <cx:pt idx="1081">3.9999996777623892</cx:pt>
          <cx:pt idx="1082">0</cx:pt>
          <cx:pt idx="1083">6.99999975040555</cx:pt>
          <cx:pt idx="1084">4.9999999115243554</cx:pt>
          <cx:pt idx="1085">11.999999661929905</cx:pt>
          <cx:pt idx="1086">4.9999999115243554</cx:pt>
          <cx:pt idx="1087">9.9999998230487108</cx:pt>
          <cx:pt idx="1088">7.9999999841675162</cx:pt>
          <cx:pt idx="1089">5.9999995166435838</cx:pt>
          <cx:pt idx="1090">3.0000000726431608</cx:pt>
          <cx:pt idx="1091">7.9999999841675162</cx:pt>
          <cx:pt idx="1092">4.9999999115243554</cx:pt>
          <cx:pt idx="1093">6.0000001452863216</cx:pt>
          <cx:pt idx="1094">6.99999975040555</cx:pt>
          <cx:pt idx="1095">6.99999975040555</cx:pt>
          <cx:pt idx="1096">3.9999996777623892</cx:pt>
          <cx:pt idx="1097">4.000000306405127</cx:pt>
          <cx:pt idx="1098">7.0000003790482879</cx:pt>
          <cx:pt idx="1099">6.99999975040555</cx:pt>
          <cx:pt idx="1100">7.9999999841675162</cx:pt>
          <cx:pt idx="1101">28.000000258907676</cx:pt>
          <cx:pt idx="1102">27.00000002514571</cx:pt>
          <cx:pt idx="1103">0</cx:pt>
          <cx:pt idx="1104">60.999999800696969</cx:pt>
          <cx:pt idx="1105">6.0000001452863216</cx:pt>
          <cx:pt idx="1106">0</cx:pt>
          <cx:pt idx="1107">7.9999999841675162</cx:pt>
          <cx:pt idx="1108">0</cx:pt>
          <cx:pt idx="1109">0</cx:pt>
          <cx:pt idx="1110">28.999999864026904</cx:pt>
          <cx:pt idx="1111">25.999999791383743</cx:pt>
          <cx:pt idx="1112">33.000000170432031</cx:pt>
          <cx:pt idx="1113">4.000000306405127</cx:pt>
          <cx:pt idx="1114">7.9999999841675162</cx:pt>
          <cx:pt idx="1115">3.0000000726431608</cx:pt>
          <cx:pt idx="1116">10.000000451691449</cx:pt>
          <cx:pt idx="1117">9.9999998230487108</cx:pt>
          <cx:pt idx="1118">7.0000003790482879</cx:pt>
          <cx:pt idx="1119">4.000000306405127</cx:pt>
          <cx:pt idx="1120">10.000000451691449</cx:pt>
          <cx:pt idx="1121">9.9999998230487108</cx:pt>
          <cx:pt idx="1122">35.000000009313226</cx:pt>
          <cx:pt idx="1123">20.00000027474016</cx:pt>
          <cx:pt idx="1124">28.999999864026904</cx:pt>
          <cx:pt idx="1125">4.000000306405127</cx:pt>
          <cx:pt idx="1126">4.9999999115243554</cx:pt>
          <cx:pt idx="1127">7.9999999841675162</cx:pt>
          <cx:pt idx="1128">7.9999999841675162</cx:pt>
          <cx:pt idx="1129">11.000000056810677</cx:pt>
          <cx:pt idx="1130">4.000000306405127</cx:pt>
          <cx:pt idx="1131">6.0000001452863216</cx:pt>
          <cx:pt idx="1132">16.999999573454261</cx:pt>
          <cx:pt idx="1133">1.9999998388811946</cx:pt>
          <cx:pt idx="1134">9.0000002179294825</cx:pt>
          <cx:pt idx="1135">6.99999975040555</cx:pt>
          <cx:pt idx="1136">7.9999999841675162</cx:pt>
          <cx:pt idx="1137">6.0000001452863216</cx:pt>
          <cx:pt idx="1138">6.99999975040555</cx:pt>
          <cx:pt idx="1139">5.0000005401670933</cx:pt>
          <cx:pt idx="1140">11.000000056810677</cx:pt>
          <cx:pt idx="1141">58.999999961815774</cx:pt>
          <cx:pt idx="1142">7.9999999841675162</cx:pt>
          <cx:pt idx="1143">9.0000002179294825</cx:pt>
          <cx:pt idx="1144">6.0000001452863216</cx:pt>
          <cx:pt idx="1145">9.9999998230487108</cx:pt>
          <cx:pt idx="1146">3.0000000726431608</cx:pt>
          <cx:pt idx="1147">6.0000001452863216</cx:pt>
          <cx:pt idx="1148">6.0000001452863216</cx:pt>
          <cx:pt idx="1149">4.9999999115243554</cx:pt>
          <cx:pt idx="1150">4.9999999115243554</cx:pt>
          <cx:pt idx="1151">8.9999995892867446</cx:pt>
          <cx:pt idx="1152">20.00000027474016</cx:pt>
          <cx:pt idx="1153">4.9999999115243554</cx:pt>
          <cx:pt idx="1154">4.9999999115243554</cx:pt>
          <cx:pt idx="1155">6.99999975040555</cx:pt>
          <cx:pt idx="1156">4.000000306405127</cx:pt>
          <cx:pt idx="1157">55.000000284053385</cx:pt>
          <cx:pt idx="1158">3.9999996777623892</cx:pt>
          <cx:pt idx="1159">17.000000202096999</cx:pt>
          <cx:pt idx="1160">7.9999999841675162</cx:pt>
          <cx:pt idx="1161">6.0000001452863216</cx:pt>
          <cx:pt idx="1162">3.0000000726431608</cx:pt>
          <cx:pt idx="1163">12.999999895691872</cx:pt>
          <cx:pt idx="1164">31.999999936670065</cx:pt>
          <cx:pt idx="1165">32.999999541789293</cx:pt>
          <cx:pt idx="1166">11.000000056810677</cx:pt>
          <cx:pt idx="1167">3.9999996777623892</cx:pt>
          <cx:pt idx="1168">7.0000003790482879</cx:pt>
          <cx:pt idx="1169">33.000000170432031</cx:pt>
          <cx:pt idx="1170">6.99999975040555</cx:pt>
          <cx:pt idx="1171">6.99999975040555</cx:pt>
          <cx:pt idx="1172">7.0000003790482879</cx:pt>
          <cx:pt idx="1173">9.9999998230487108</cx:pt>
          <cx:pt idx="1174">4.000000306405127</cx:pt>
          <cx:pt idx="1175">30.00000009778887</cx:pt>
          <cx:pt idx="1176">6.99999975040555</cx:pt>
          <cx:pt idx="1177">6.99999975040555</cx:pt>
          <cx:pt idx="1178">7.9999999841675162</cx:pt>
          <cx:pt idx="1179">3.0000000726431608</cx:pt>
          <cx:pt idx="1180">11.000000056810677</cx:pt>
          <cx:pt idx="1181">4.9999999115243554</cx:pt>
          <cx:pt idx="1182">11.000000056810677</cx:pt>
          <cx:pt idx="1183">9.0000002179294825</cx:pt>
          <cx:pt idx="1184">12.999999895691872</cx:pt>
          <cx:pt idx="1185">6.0000001452863216</cx:pt>
          <cx:pt idx="1186">3.0000000726431608</cx:pt>
          <cx:pt idx="1187">6.99999975040555</cx:pt>
          <cx:pt idx="1188">4.000000306405127</cx:pt>
          <cx:pt idx="1189">4.9999999115243554</cx:pt>
          <cx:pt idx="1190">0</cx:pt>
          <cx:pt idx="1191">7.9999999841675162</cx:pt>
          <cx:pt idx="1192">7.9999999841675162</cx:pt>
          <cx:pt idx="1193">9.0000002179294825</cx:pt>
          <cx:pt idx="1194">9.0000002179294825</cx:pt>
          <cx:pt idx="1195">9.9999998230487108</cx:pt>
          <cx:pt idx="1196">20.999999879859388</cx:pt>
          <cx:pt idx="1197">3.0000000726431608</cx:pt>
          <cx:pt idx="1198">11.999999661929905</cx:pt>
          <cx:pt idx="1199">5.0000005401670933</cx:pt>
          <cx:pt idx="1200">6.99999975040555</cx:pt>
          <cx:pt idx="1201">9.9999998230487108</cx:pt>
          <cx:pt idx="1202">6.99999975040555</cx:pt>
          <cx:pt idx="1203">6.0000001452863216</cx:pt>
          <cx:pt idx="1204">9.9999998230487108</cx:pt>
          <cx:pt idx="1205">148.00000002142042</cx:pt>
          <cx:pt idx="1206">3.9999996777623892</cx:pt>
          <cx:pt idx="1207">11.000000056810677</cx:pt>
          <cx:pt idx="1208">9.0000002179294825</cx:pt>
          <cx:pt idx="1209">9.0000002179294825</cx:pt>
          <cx:pt idx="1210">4.9999999115243554</cx:pt>
          <cx:pt idx="1211">9.9999998230487108</cx:pt>
          <cx:pt idx="1212">11.000000056810677</cx:pt>
          <cx:pt idx="1213">3.0000000726431608</cx:pt>
          <cx:pt idx="1214">7.9999999841675162</cx:pt>
          <cx:pt idx="1215">4.9999999115243554</cx:pt>
          <cx:pt idx="1216">11.000000056810677</cx:pt>
          <cx:pt idx="1217">5.9999995166435838</cx:pt>
          <cx:pt idx="1218">7.0000003790482879</cx:pt>
          <cx:pt idx="1219">8.9999995892867446</cx:pt>
          <cx:pt idx="1220">4.9999999115243554</cx:pt>
          <cx:pt idx="1221">2.0000004675239325</cx:pt>
          <cx:pt idx="1222">12.000000290572643</cx:pt>
          <cx:pt idx="1223">6.99999975040555</cx:pt>
          <cx:pt idx="1224">4.9999999115243554</cx:pt>
          <cx:pt idx="1225">28.000000258907676</cx:pt>
          <cx:pt idx="1226">4.9999999115243554</cx:pt>
          <cx:pt idx="1227">12.000000290572643</cx:pt>
          <cx:pt idx="1228">6.0000001452863216</cx:pt>
          <cx:pt idx="1229">4.9999999115243554</cx:pt>
          <cx:pt idx="1230">3.0000000726431608</cx:pt>
          <cx:pt idx="1231">12.000000290572643</cx:pt>
          <cx:pt idx="1232">4.9999999115243554</cx:pt>
          <cx:pt idx="1233">31.999999936670065</cx:pt>
          <cx:pt idx="1234">25.999999791383743</cx:pt>
          <cx:pt idx="1235">12.999999895691872</cx:pt>
          <cx:pt idx="1236">6.0000001452863216</cx:pt>
          <cx:pt idx="1237">8.9999995892867446</cx:pt>
          <cx:pt idx="1238">4.9999999115243554</cx:pt>
          <cx:pt idx="1239">9.0000002179294825</cx:pt>
          <cx:pt idx="1240">34.000000404193997</cx:pt>
          <cx:pt idx="1241">28.000000258907676</cx:pt>
          <cx:pt idx="1242">57.999999728053808</cx:pt>
          <cx:pt idx="1243">70.000000018626451</cx:pt>
          <cx:pt idx="1244">90.999999898485839</cx:pt>
          <cx:pt idx="1245">60.999999800696969</cx:pt>
          <cx:pt idx="1246">66.999999945983291</cx:pt>
          <cx:pt idx="1247">48.999999510124326</cx:pt>
          <cx:pt idx="1248">2.999999444000423</cx:pt>
          <cx:pt idx="1249">11.999999661929905</cx:pt>
          <cx:pt idx="1250">11.999999661929905</cx:pt>
          <cx:pt idx="1251">27.00000002514571</cx:pt>
          <cx:pt idx="1252">31.999999936670065</cx:pt>
          <cx:pt idx="1253">3.9999996777623892</cx:pt>
          <cx:pt idx="1254">28.000000258907676</cx:pt>
          <cx:pt idx="1255">25.999999791383743</cx:pt>
          <cx:pt idx="1256">5.9999995166435838</cx:pt>
          <cx:pt idx="1257">4.9999999115243554</cx:pt>
          <cx:pt idx="1258">74.999999930150807</cx:pt>
          <cx:pt idx="1259">225.00000041909516</cx:pt>
          <cx:pt idx="1260">3.0000000726431608</cx:pt>
          <cx:pt idx="1261">6.99999975040555</cx:pt>
          <cx:pt idx="1262">12.000000290572643</cx:pt>
          <cx:pt idx="1263">4.9999999115243554</cx:pt>
          <cx:pt idx="1264">144.00000034365803</cx:pt>
          <cx:pt idx="1265">29.000000492669642</cx:pt>
          <cx:pt idx="1266">39.999999920837581</cx:pt>
          <cx:pt idx="1267">222.99999995157123</cx:pt>
          <cx:pt idx="1268">6.99999975040555</cx:pt>
          <cx:pt idx="1269">6.99999975040555</cx:pt>
          <cx:pt idx="1270">31.999999936670065</cx:pt>
          <cx:pt idx="1271">4.9999999115243554</cx:pt>
          <cx:pt idx="1272">7.9999999841675162</cx:pt>
          <cx:pt idx="1273">4.000000306405127</cx:pt>
          <cx:pt idx="1274">3.0000000726431608</cx:pt>
          <cx:pt idx="1275">29.000000492669642</cx:pt>
          <cx:pt idx="1276">4.9999999115243554</cx:pt>
          <cx:pt idx="1277">28.999999864026904</cx:pt>
          <cx:pt idx="1278">6.0000001452863216</cx:pt>
          <cx:pt idx="1279">7.9999999841675162</cx:pt>
          <cx:pt idx="1280">2.0000004675239325</cx:pt>
          <cx:pt idx="1281">3.9999996777623892</cx:pt>
          <cx:pt idx="1282">3.9999996777623892</cx:pt>
          <cx:pt idx="1283">11.999999661929905</cx:pt>
          <cx:pt idx="1284">4.9999999115243554</cx:pt>
          <cx:pt idx="1285">9.9999998230487108</cx:pt>
          <cx:pt idx="1286">4.000000306405127</cx:pt>
          <cx:pt idx="1287">3.0000000726431608</cx:pt>
          <cx:pt idx="1288">12.999999895691872</cx:pt>
          <cx:pt idx="1289">7.9999999841675162</cx:pt>
          <cx:pt idx="1290">5.9999995166435838</cx:pt>
          <cx:pt idx="1291">4.000000306405127</cx:pt>
          <cx:pt idx="1292">3.0000000726431608</cx:pt>
          <cx:pt idx="1293">28.000000258907676</cx:pt>
          <cx:pt idx="1294">4.9999999115243554</cx:pt>
          <cx:pt idx="1295">2.999999444000423</cx:pt>
          <cx:pt idx="1296">4.9999999115243554</cx:pt>
          <cx:pt idx="1297">9.9999998230487108</cx:pt>
          <cx:pt idx="1298">27.999999630264938</cx:pt>
          <cx:pt idx="1299">29.999999469146132</cx:pt>
          <cx:pt idx="1300">65.999999712221324</cx:pt>
          <cx:pt idx="1301">33.99999977555126</cx:pt>
          <cx:pt idx="1302">7.9999999841675162</cx:pt>
          <cx:pt idx="1303">6.99999975040555</cx:pt>
          <cx:pt idx="1304">6.0000001452863216</cx:pt>
          <cx:pt idx="1305">4.9999999115243554</cx:pt>
          <cx:pt idx="1306">6.0000001452863216</cx:pt>
          <cx:pt idx="1307">17.000000202096999</cx:pt>
          <cx:pt idx="1308">6.99999975040555</cx:pt>
          <cx:pt idx="1309">20.999999879859388</cx:pt>
          <cx:pt idx="1310">0</cx:pt>
          <cx:pt idx="1311">3.9999996777623892</cx:pt>
          <cx:pt idx="1312">4.000000306405127</cx:pt>
          <cx:pt idx="1313">7.9999999841675162</cx:pt>
          <cx:pt idx="1314">4.9999999115243554</cx:pt>
          <cx:pt idx="1315">1.9999998388811946</cx:pt>
          <cx:pt idx="1316">5.9999995166435838</cx:pt>
          <cx:pt idx="1317">4.000000306405127</cx:pt>
          <cx:pt idx="1318">4.9999999115243554</cx:pt>
          <cx:pt idx="1319">30.999999702908099</cx:pt>
          <cx:pt idx="1320">14.000000129453838</cx:pt>
          <cx:pt idx="1321">1.9999998388811946</cx:pt>
          <cx:pt idx="1322">5.9999995166435838</cx:pt>
          <cx:pt idx="1323">4.000000306405127</cx:pt>
          <cx:pt idx="1324">7.9999999841675162</cx:pt>
          <cx:pt idx="1325">7.9999999841675162</cx:pt>
          <cx:pt idx="1326">6.99999975040555</cx:pt>
          <cx:pt idx="1327">6.0000001452863216</cx:pt>
          <cx:pt idx="1328">14.999999734573066</cx:pt>
          <cx:pt idx="1329">7.9999999841675162</cx:pt>
          <cx:pt idx="1330">9.9999998230487108</cx:pt>
          <cx:pt idx="1331">30.00000009778887</cx:pt>
          <cx:pt idx="1332">6.99999975040555</cx:pt>
          <cx:pt idx="1333">31.999999936670065</cx:pt>
          <cx:pt idx="1334">9.9999998230487108</cx:pt>
          <cx:pt idx="1335">6.0000001452863216</cx:pt>
          <cx:pt idx="1336">4.9999999115243554</cx:pt>
          <cx:pt idx="1337">3.9999996777623892</cx:pt>
          <cx:pt idx="1338">9.0000002179294825</cx:pt>
          <cx:pt idx="1339">3.0000000726431608</cx:pt>
          <cx:pt idx="1340">3.9999996777623892</cx:pt>
          <cx:pt idx="1341">7.9999999841675162</cx:pt>
          <cx:pt idx="1342">17.999999807216227</cx:pt>
          <cx:pt idx="1343">6.99999975040555</cx:pt>
          <cx:pt idx="1344">6.99999975040555</cx:pt>
          <cx:pt idx="1345">2.999999444000423</cx:pt>
          <cx:pt idx="1346">2.999999444000423</cx:pt>
          <cx:pt idx="1347">7.9999999841675162</cx:pt>
          <cx:pt idx="1348">9.9999998230487108</cx:pt>
          <cx:pt idx="1349">28.000000258907676</cx:pt>
          <cx:pt idx="1350">9.0000002179294825</cx:pt>
          <cx:pt idx="1351">15.000000363215804</cx:pt>
          <cx:pt idx="1352">6.0000001452863216</cx:pt>
          <cx:pt idx="1353">13.9999995008111</cx:pt>
          <cx:pt idx="1354">15.000000363215804</cx:pt>
          <cx:pt idx="1355">52.999999816529453</cx:pt>
          <cx:pt idx="1356">4.000000306405127</cx:pt>
          <cx:pt idx="1357">9.9999998230487108</cx:pt>
          <cx:pt idx="1358">39.000000315718353</cx:pt>
          <cx:pt idx="1359">30.00000009778887</cx:pt>
          <cx:pt idx="1360">12.000000290572643</cx:pt>
          <cx:pt idx="1361">0</cx:pt>
          <cx:pt idx="1362">9.9999998230487108</cx:pt>
          <cx:pt idx="1363">6.0000001452863216</cx:pt>
          <cx:pt idx="1364">5.9999995166435838</cx:pt>
          <cx:pt idx="1365">3.0000000726431608</cx:pt>
          <cx:pt idx="1366">3.9999996777623892</cx:pt>
          <cx:pt idx="1367">3.9999996777623892</cx:pt>
          <cx:pt idx="1368">0</cx:pt>
          <cx:pt idx="1369">36.99999984819442</cx:pt>
          <cx:pt idx="1370">27.00000002514571</cx:pt>
          <cx:pt idx="1371">30.00000009778887</cx:pt>
          <cx:pt idx="1372">66.999999945983291</cx:pt>
          <cx:pt idx="1373">13.00000052433461</cx:pt>
          <cx:pt idx="1374">11.999999661929905</cx:pt>
          <cx:pt idx="1375">6.99999975040555</cx:pt>
          <cx:pt idx="1376">7.9999999841675162</cx:pt>
          <cx:pt idx="1377">3.0000000726431608</cx:pt>
          <cx:pt idx="1378">57.00000012293458</cx:pt>
          <cx:pt idx="1379">11.999999661929905</cx:pt>
          <cx:pt idx="1380">3.9999996777623892</cx:pt>
          <cx:pt idx="1381">0</cx:pt>
          <cx:pt idx="1382">4.9999999115243554</cx:pt>
          <cx:pt idx="1383">6.0000001452863216</cx:pt>
          <cx:pt idx="1384">3.0000000726431608</cx:pt>
          <cx:pt idx="1385">9.9999998230487108</cx:pt>
          <cx:pt idx="1386">28.999999864026904</cx:pt>
          <cx:pt idx="1387">7.0000003790482879</cx:pt>
          <cx:pt idx="1388">25.000000186264515</cx:pt>
          <cx:pt idx="1389">3.9999996777623892</cx:pt>
          <cx:pt idx="1390">4.000000306405127</cx:pt>
          <cx:pt idx="1391">9.9999998230487108</cx:pt>
          <cx:pt idx="1392">3.9999996777623892</cx:pt>
          <cx:pt idx="1393">0</cx:pt>
          <cx:pt idx="1394">101.99999995529652</cx:pt>
          <cx:pt idx="1395">6.0000001452863216</cx:pt>
          <cx:pt idx="1396">6.0000001452863216</cx:pt>
          <cx:pt idx="1397">4.9999999115243554</cx:pt>
          <cx:pt idx="1398">3.0000000726431608</cx:pt>
          <cx:pt idx="1399">15.999999968335032</cx:pt>
          <cx:pt idx="1400">6.0000001452863216</cx:pt>
          <cx:pt idx="1401">12.000000290572643</cx:pt>
          <cx:pt idx="1402">4.9999999115243554</cx:pt>
          <cx:pt idx="1403">12.999999895691872</cx:pt>
          <cx:pt idx="1404">4.9999999115243554</cx:pt>
          <cx:pt idx="1405">11.000000056810677</cx:pt>
          <cx:pt idx="1406">12.000000290572643</cx:pt>
          <cx:pt idx="1407">29.999999469146132</cx:pt>
          <cx:pt idx="1408">4.9999999115243554</cx:pt>
          <cx:pt idx="1409">34.000000404193997</cx:pt>
          <cx:pt idx="1410">11.000000056810677</cx:pt>
          <cx:pt idx="1411">28.000000258907676</cx:pt>
          <cx:pt idx="1412">7.0000003790482879</cx:pt>
          <cx:pt idx="1413">27.999999630264938</cx:pt>
          <cx:pt idx="1414">6.99999975040555</cx:pt>
          <cx:pt idx="1415">3.0000000726431608</cx:pt>
          <cx:pt idx="1416">65.000000107102096</cx:pt>
          <cx:pt idx="1417">12.000000290572643</cx:pt>
          <cx:pt idx="1418">27.00000002514571</cx:pt>
          <cx:pt idx="1419">3.0000000726431608</cx:pt>
          <cx:pt idx="1420">9.0000002179294825</cx:pt>
          <cx:pt idx="1421">36.000000243075192</cx:pt>
          <cx:pt idx="1422">28.999999864026904</cx:pt>
          <cx:pt idx="1423">27.00000002514571</cx:pt>
          <cx:pt idx="1424">14.000000129453838</cx:pt>
          <cx:pt idx="1425">12.999999895691872</cx:pt>
          <cx:pt idx="1426">33.99999977555126</cx:pt>
          <cx:pt idx="1427">4.9999999115243554</cx:pt>
          <cx:pt idx="1428">2.999999444000423</cx:pt>
          <cx:pt idx="1429">4.9999999115243554</cx:pt>
          <cx:pt idx="1430">9.0000002179294825</cx:pt>
          <cx:pt idx="1431">7.9999999841675162</cx:pt>
          <cx:pt idx="1432">4.000000306405127</cx:pt>
          <cx:pt idx="1433">2.999999444000423</cx:pt>
          <cx:pt idx="1434">5.9999995166435838</cx:pt>
          <cx:pt idx="1435">6.99999975040555</cx:pt>
          <cx:pt idx="1436">4.9999999115243554</cx:pt>
          <cx:pt idx="1437">28.999999864026904</cx:pt>
          <cx:pt idx="1438">7.0000003790482879</cx:pt>
          <cx:pt idx="1439">7.0000003790482879</cx:pt>
          <cx:pt idx="1440">4.000000306405127</cx:pt>
          <cx:pt idx="1441">19.000000040978193</cx:pt>
          <cx:pt idx="1442">3.0000000726431608</cx:pt>
          <cx:pt idx="1443">9.9999998230487108</cx:pt>
          <cx:pt idx="1444">4.9999999115243554</cx:pt>
          <cx:pt idx="1445">4.9999999115243554</cx:pt>
          <cx:pt idx="1446">12.000000290572643</cx:pt>
          <cx:pt idx="1447">9.9999998230487108</cx:pt>
          <cx:pt idx="1448">6.99999975040555</cx:pt>
          <cx:pt idx="1449">3.0000000726431608</cx:pt>
          <cx:pt idx="1450">11.000000056810677</cx:pt>
          <cx:pt idx="1451">3.9999996777623892</cx:pt>
          <cx:pt idx="1452">12.999999895691872</cx:pt>
          <cx:pt idx="1453">4.000000306405127</cx:pt>
          <cx:pt idx="1454">27.00000002514571</cx:pt>
          <cx:pt idx="1455">3.9999996777623892</cx:pt>
          <cx:pt idx="1456">12.000000290572643</cx:pt>
          <cx:pt idx="1457">12.000000290572643</cx:pt>
          <cx:pt idx="1458">3.0000000726431608</cx:pt>
          <cx:pt idx="1459">35.000000009313226</cx:pt>
          <cx:pt idx="1460">4.000000306405127</cx:pt>
          <cx:pt idx="1461">6.99999975040555</cx:pt>
          <cx:pt idx="1462">7.0000003790482879</cx:pt>
          <cx:pt idx="1463">10.000000451691449</cx:pt>
          <cx:pt idx="1464">6.0000001452863216</cx:pt>
          <cx:pt idx="1465">6.99999975040555</cx:pt>
          <cx:pt idx="1466">3.0000000726431608</cx:pt>
          <cx:pt idx="1467">0</cx:pt>
          <cx:pt idx="1468">0</cx:pt>
          <cx:pt idx="1469">12.000000290572643</cx:pt>
          <cx:pt idx="1470">10.000000451691449</cx:pt>
          <cx:pt idx="1471">3.0000000726431608</cx:pt>
          <cx:pt idx="1472">4.9999999115243554</cx:pt>
          <cx:pt idx="1473">35.999999614432454</cx:pt>
          <cx:pt idx="1474">7.9999999841675162</cx:pt>
          <cx:pt idx="1475">39.999999920837581</cx:pt>
          <cx:pt idx="1476">11.000000056810677</cx:pt>
          <cx:pt idx="1477">4.9999999115243554</cx:pt>
          <cx:pt idx="1478">6.0000001452863216</cx:pt>
          <cx:pt idx="1479">7.9999999841675162</cx:pt>
          <cx:pt idx="1480">8.9999995892867446</cx:pt>
          <cx:pt idx="1481">6.0000001452863216</cx:pt>
          <cx:pt idx="1482">1.9999998388811946</cx:pt>
          <cx:pt idx="1483">5.9999995166435838</cx:pt>
          <cx:pt idx="1484">0</cx:pt>
          <cx:pt idx="1485">9.0000002179294825</cx:pt>
          <cx:pt idx="1486">9.9999998230487108</cx:pt>
          <cx:pt idx="1487">9.0000002179294825</cx:pt>
          <cx:pt idx="1488">7.9999999841675162</cx:pt>
          <cx:pt idx="1489">17.000000202096999</cx:pt>
          <cx:pt idx="1490">7.9999999841675162</cx:pt>
          <cx:pt idx="1491">8.9999995892867446</cx:pt>
          <cx:pt idx="1492">28.999999864026904</cx:pt>
          <cx:pt idx="1493">64.000000501982868</cx:pt>
          <cx:pt idx="1494">4.9999999115243554</cx:pt>
          <cx:pt idx="1495">4.9999999115243554</cx:pt>
          <cx:pt idx="1496">12.000000290572643</cx:pt>
          <cx:pt idx="1497">12.000000290572643</cx:pt>
          <cx:pt idx="1498">3.9999996777623892</cx:pt>
          <cx:pt idx="1499">5.0000005401670933</cx:pt>
          <cx:pt idx="1500">6.0000001452863216</cx:pt>
          <cx:pt idx="1501">6.0000001452863216</cx:pt>
          <cx:pt idx="1502">41.000000154599547</cx:pt>
          <cx:pt idx="1503">27.00000002514571</cx:pt>
          <cx:pt idx="1504">7.0000003790482879</cx:pt>
          <cx:pt idx="1505">37.000000476837158</cx:pt>
          <cx:pt idx="1506">6.0000001452863216</cx:pt>
          <cx:pt idx="1507">6.0000001452863216</cx:pt>
          <cx:pt idx="1508">6.99999975040555</cx:pt>
          <cx:pt idx="1509">2.999999444000423</cx:pt>
          <cx:pt idx="1510">7.9999999841675162</cx:pt>
          <cx:pt idx="1511">3.0000000726431608</cx:pt>
          <cx:pt idx="1512">12.999999895691872</cx:pt>
          <cx:pt idx="1513">9.0000002179294825</cx:pt>
          <cx:pt idx="1514">28.999999864026904</cx:pt>
          <cx:pt idx="1515">11.000000056810677</cx:pt>
          <cx:pt idx="1516">3.9999996777623892</cx:pt>
          <cx:pt idx="1517">4.9999999115243554</cx:pt>
          <cx:pt idx="1518">9.0000002179294825</cx:pt>
          <cx:pt idx="1519">11.999999661929905</cx:pt>
          <cx:pt idx="1520">7.9999999841675162</cx:pt>
          <cx:pt idx="1521">6.99999975040555</cx:pt>
          <cx:pt idx="1522">7.9999999841675162</cx:pt>
          <cx:pt idx="1523">9.0000002179294825</cx:pt>
          <cx:pt idx="1524">6.0000001452863216</cx:pt>
          <cx:pt idx="1525">28.999999864026904</cx:pt>
          <cx:pt idx="1526">9.0000002179294825</cx:pt>
          <cx:pt idx="1527">7.0000003790482879</cx:pt>
          <cx:pt idx="1528">22.999999718740582</cx:pt>
          <cx:pt idx="1529">17.000000202096999</cx:pt>
          <cx:pt idx="1530">44.000000227242708</cx:pt>
          <cx:pt idx="1531">52.000000211410224</cx:pt>
          <cx:pt idx="1532">18.000000435858965</cx:pt>
          <cx:pt idx="1533">56.999999494291842</cx:pt>
          <cx:pt idx="1534">12.999999895691872</cx:pt>
          <cx:pt idx="1535">11.000000056810677</cx:pt>
          <cx:pt idx="1536">4.9999999115243554</cx:pt>
          <cx:pt idx="1537">31.999999936670065</cx:pt>
          <cx:pt idx="1538">0</cx:pt>
          <cx:pt idx="1539">19.000000040978193</cx:pt>
          <cx:pt idx="1540">12.999999895691872</cx:pt>
          <cx:pt idx="1541">4.9999999115243554</cx:pt>
          <cx:pt idx="1542">7.9999999841675162</cx:pt>
          <cx:pt idx="1543">6.0000001452863216</cx:pt>
          <cx:pt idx="1544">4.9999999115243554</cx:pt>
          <cx:pt idx="1545">9.0000002179294825</cx:pt>
          <cx:pt idx="1546">5.0000005401670933</cx:pt>
          <cx:pt idx="1547">6.99999975040555</cx:pt>
          <cx:pt idx="1548">9.9999998230487108</cx:pt>
          <cx:pt idx="1549">6.0000001452863216</cx:pt>
          <cx:pt idx="1550">3.9999996777623892</cx:pt>
          <cx:pt idx="1551">12.999999895691872</cx:pt>
          <cx:pt idx="1552">12.000000290572643</cx:pt>
          <cx:pt idx="1553">7.0000003790482879</cx:pt>
          <cx:pt idx="1554">11.000000056810677</cx:pt>
          <cx:pt idx="1555">6.0000001452863216</cx:pt>
          <cx:pt idx="1556">8.9999995892867446</cx:pt>
          <cx:pt idx="1557">7.0000003790482879</cx:pt>
          <cx:pt idx="1558">19.000000040978193</cx:pt>
          <cx:pt idx="1559">10.000000451691449</cx:pt>
          <cx:pt idx="1560">5.9999995166435838</cx:pt>
          <cx:pt idx="1561">12.000000290572643</cx:pt>
          <cx:pt idx="1562">10.000000451691449</cx:pt>
          <cx:pt idx="1563">36.000000243075192</cx:pt>
          <cx:pt idx="1564">1.9999998388811946</cx:pt>
          <cx:pt idx="1565">11.999999661929905</cx:pt>
          <cx:pt idx="1566">27.999999630264938</cx:pt>
          <cx:pt idx="1567">31.000000331550837</cx:pt>
          <cx:pt idx="1568">7.9999999841675162</cx:pt>
          <cx:pt idx="1569">0</cx:pt>
          <cx:pt idx="1570">9.0000002179294825</cx:pt>
          <cx:pt idx="1571">5.0000005401670933</cx:pt>
          <cx:pt idx="1572">9.0000002179294825</cx:pt>
          <cx:pt idx="1573">9.9999998230487108</cx:pt>
          <cx:pt idx="1574">3.0000000726431608</cx:pt>
          <cx:pt idx="1575">18.000000435858965</cx:pt>
          <cx:pt idx="1576">20.999999879859388</cx:pt>
          <cx:pt idx="1577">218.00000004004687</cx:pt>
          <cx:pt idx="1578">4.000000306405127</cx:pt>
          <cx:pt idx="1579">62.999999639578164</cx:pt>
          <cx:pt idx="1580">0</cx:pt>
          <cx:pt idx="1581">7.0000003790482879</cx:pt>
          <cx:pt idx="1582">4.9999999115243554</cx:pt>
          <cx:pt idx="1583">11.000000056810677</cx:pt>
          <cx:pt idx="1584">5.9999995166435838</cx:pt>
          <cx:pt idx="1585">6.0000001452863216</cx:pt>
          <cx:pt idx="1586">14.000000129453838</cx:pt>
          <cx:pt idx="1587">4.9999999115243554</cx:pt>
          <cx:pt idx="1588">10.000000451691449</cx:pt>
          <cx:pt idx="1589">6.99999975040555</cx:pt>
          <cx:pt idx="1590">4.9999999115243554</cx:pt>
          <cx:pt idx="1591">33.000000170432031</cx:pt>
          <cx:pt idx="1592">15.999999968335032</cx:pt>
          <cx:pt idx="1593">6.99999975040555</cx:pt>
          <cx:pt idx="1594">11.000000056810677</cx:pt>
          <cx:pt idx="1595">5.9999995166435838</cx:pt>
          <cx:pt idx="1596">31.999999936670065</cx:pt>
          <cx:pt idx="1597">3.9999996777623892</cx:pt>
          <cx:pt idx="1598">6.0000001452863216</cx:pt>
          <cx:pt idx="1599">11.999999661929905</cx:pt>
          <cx:pt idx="1600">7.0000003790482879</cx:pt>
          <cx:pt idx="1601">17.999999807216227</cx:pt>
          <cx:pt idx="1602">7.0000003790482879</cx:pt>
          <cx:pt idx="1603">4.000000306405127</cx:pt>
          <cx:pt idx="1604">16.999999573454261</cx:pt>
          <cx:pt idx="1605">9.9999998230487108</cx:pt>
          <cx:pt idx="1606">7.9999999841675162</cx:pt>
          <cx:pt idx="1607">3.9999996777623892</cx:pt>
          <cx:pt idx="1608">30.00000009778887</cx:pt>
          <cx:pt idx="1609">34.000000404193997</cx:pt>
          <cx:pt idx="1610">18.000000435858965</cx:pt>
          <cx:pt idx="1611">5.9999995166435838</cx:pt>
          <cx:pt idx="1612">7.9999999841675162</cx:pt>
          <cx:pt idx="1613">4.9999999115243554</cx:pt>
          <cx:pt idx="1614">20.999999879859388</cx:pt>
          <cx:pt idx="1615">4.9999999115243554</cx:pt>
          <cx:pt idx="1616">31.999999936670065</cx:pt>
          <cx:pt idx="1617">13.00000052433461</cx:pt>
          <cx:pt idx="1618">14.000000129453838</cx:pt>
          <cx:pt idx="1619">15.000000363215804</cx:pt>
          <cx:pt idx="1620">6.0000001452863216</cx:pt>
          <cx:pt idx="1621">10.000000451691449</cx:pt>
          <cx:pt idx="1622">6.0000001452863216</cx:pt>
          <cx:pt idx="1623">28.000000258907676</cx:pt>
          <cx:pt idx="1624">28.999999864026904</cx:pt>
          <cx:pt idx="1625">41.999999759718776</cx:pt>
          <cx:pt idx="1626">3.0000000726431608</cx:pt>
          <cx:pt idx="1627">39.999999920837581</cx:pt>
          <cx:pt idx="1628">6.0000001452863216</cx:pt>
          <cx:pt idx="1629">33.000000170432031</cx:pt>
          <cx:pt idx="1630">58.999999961815774</cx:pt>
          <cx:pt idx="1631">17.999999807216227</cx:pt>
          <cx:pt idx="1632">11.000000056810677</cx:pt>
          <cx:pt idx="1633">15.000000363215804</cx:pt>
          <cx:pt idx="1634">6.0000001452863216</cx:pt>
          <cx:pt idx="1635">5.0000005401670933</cx:pt>
          <cx:pt idx="1636">12.000000290572643</cx:pt>
          <cx:pt idx="1637">6.0000001452863216</cx:pt>
          <cx:pt idx="1638">8.9999995892867446</cx:pt>
          <cx:pt idx="1639">6.0000001452863216</cx:pt>
          <cx:pt idx="1640">3.0000000726431608</cx:pt>
          <cx:pt idx="1641">30.00000009778887</cx:pt>
          <cx:pt idx="1642">4.000000306405127</cx:pt>
          <cx:pt idx="1643">7.0000003790482879</cx:pt>
          <cx:pt idx="1644">6.0000001452863216</cx:pt>
          <cx:pt idx="1645">3.9999996777623892</cx:pt>
          <cx:pt idx="1646">30.00000009778887</cx:pt>
          <cx:pt idx="1647">12.999999895691872</cx:pt>
          <cx:pt idx="1648">4.000000306405127</cx:pt>
          <cx:pt idx="1649">3.0000000726431608</cx:pt>
          <cx:pt idx="1650">3.9999996777623892</cx:pt>
          <cx:pt idx="1651">28.999999864026904</cx:pt>
          <cx:pt idx="1652">36.000000243075192</cx:pt>
          <cx:pt idx="1653">53.000000445172191</cx:pt>
          <cx:pt idx="1654">28.999999864026904</cx:pt>
          <cx:pt idx="1655">7.9999999841675162</cx:pt>
          <cx:pt idx="1656">3.0000000726431608</cx:pt>
          <cx:pt idx="1657">32.999999541789293</cx:pt>
          <cx:pt idx="1658">9.0000002179294825</cx:pt>
          <cx:pt idx="1659">32.999999541789293</cx:pt>
          <cx:pt idx="1660">39.999999920837581</cx:pt>
          <cx:pt idx="1661">9.9999998230487108</cx:pt>
          <cx:pt idx="1662">5.9999995166435838</cx:pt>
          <cx:pt idx="1663">7.9999999841675162</cx:pt>
          <cx:pt idx="1664">6.0000001452863216</cx:pt>
          <cx:pt idx="1665">57.999999728053808</cx:pt>
          <cx:pt idx="1666">6.0000001452863216</cx:pt>
          <cx:pt idx="1667">12.999999895691872</cx:pt>
          <cx:pt idx="1668">4.9999999115243554</cx:pt>
          <cx:pt idx="1669">9.0000002179294825</cx:pt>
          <cx:pt idx="1670">12.000000290572643</cx:pt>
          <cx:pt idx="1671">36.99999984819442</cx:pt>
          <cx:pt idx="1672">18.000000435858965</cx:pt>
          <cx:pt idx="1673">0</cx:pt>
          <cx:pt idx="1674">7.9999999841675162</cx:pt>
          <cx:pt idx="1675">28.999999864026904</cx:pt>
          <cx:pt idx="1676">18.999999412335455</cx:pt>
          <cx:pt idx="1677">9.0000002179294825</cx:pt>
          <cx:pt idx="1678">3.9999996777623892</cx:pt>
          <cx:pt idx="1679">7.9999999841675162</cx:pt>
          <cx:pt idx="1680">4.9999999115243554</cx:pt>
          <cx:pt idx="1681">0</cx:pt>
          <cx:pt idx="1682">7.0000003790482879</cx:pt>
          <cx:pt idx="1683">7.9999999841675162</cx:pt>
          <cx:pt idx="1684">4.9999999115243554</cx:pt>
          <cx:pt idx="1685">10.000000451691449</cx:pt>
          <cx:pt idx="1686">7.0000003790482879</cx:pt>
          <cx:pt idx="1687">4.9999999115243554</cx:pt>
          <cx:pt idx="1688">11.999999661929905</cx:pt>
          <cx:pt idx="1689">3.9999996777623892</cx:pt>
          <cx:pt idx="1690">3.9999996777623892</cx:pt>
          <cx:pt idx="1691">7.0000003790482879</cx:pt>
          <cx:pt idx="1692">22.000000113621354</cx:pt>
          <cx:pt idx="1693">3.9999996777623892</cx:pt>
          <cx:pt idx="1694">9.0000002179294825</cx:pt>
          <cx:pt idx="1695">6.99999975040555</cx:pt>
          <cx:pt idx="1696">4.9999999115243554</cx:pt>
          <cx:pt idx="1697">6.99999975040555</cx:pt>
          <cx:pt idx="1698">4.9999999115243554</cx:pt>
          <cx:pt idx="1699">7.9999999841675162</cx:pt>
          <cx:pt idx="1700">9.0000002179294825</cx:pt>
          <cx:pt idx="1701">35.000000009313226</cx:pt>
          <cx:pt idx="1702">31.999999936670065</cx:pt>
          <cx:pt idx="1703">12.999999895691872</cx:pt>
          <cx:pt idx="1704">14.000000129453838</cx:pt>
          <cx:pt idx="1705">6.0000001452863216</cx:pt>
          <cx:pt idx="1706">4.9999999115243554</cx:pt>
          <cx:pt idx="1707">6.0000001452863216</cx:pt>
          <cx:pt idx="1708">11.000000056810677</cx:pt>
          <cx:pt idx="1709">35.999999614432454</cx:pt>
          <cx:pt idx="1710">7.9999999841675162</cx:pt>
          <cx:pt idx="1711">6.0000001452863216</cx:pt>
          <cx:pt idx="1712">12.999999895691872</cx:pt>
          <cx:pt idx="1713">9.0000002179294825</cx:pt>
          <cx:pt idx="1714">4.000000306405127</cx:pt>
          <cx:pt idx="1715">11.000000056810677</cx:pt>
          <cx:pt idx="1716">7.9999999841675162</cx:pt>
          <cx:pt idx="1717">13.00000052433461</cx:pt>
          <cx:pt idx="1718">3.0000000726431608</cx:pt>
          <cx:pt idx="1719">3.9999996777623892</cx:pt>
          <cx:pt idx="1720">14.999999734573066</cx:pt>
          <cx:pt idx="1721">11.999999661929905</cx:pt>
          <cx:pt idx="1722">3.9999996777623892</cx:pt>
          <cx:pt idx="1723">8.9999995892867446</cx:pt>
          <cx:pt idx="1724">7.9999999841675162</cx:pt>
          <cx:pt idx="1725">6.0000001452863216</cx:pt>
          <cx:pt idx="1726">17.000000202096999</cx:pt>
          <cx:pt idx="1727">8.9999995892867446</cx:pt>
          <cx:pt idx="1728">6.0000001452863216</cx:pt>
          <cx:pt idx="1729">4.9999999115243554</cx:pt>
          <cx:pt idx="1730">7.0000003790482879</cx:pt>
          <cx:pt idx="1731">9.9999998230487108</cx:pt>
          <cx:pt idx="1732">3.9999996777623892</cx:pt>
          <cx:pt idx="1733">6.0000001452863216</cx:pt>
          <cx:pt idx="1734">11.000000056810677</cx:pt>
          <cx:pt idx="1735">1.9999998388811946</cx:pt>
          <cx:pt idx="1736">11.999999661929905</cx:pt>
          <cx:pt idx="1737">9.0000002179294825</cx:pt>
          <cx:pt idx="1738">8.9999995892867446</cx:pt>
          <cx:pt idx="1739">3.9999996777623892</cx:pt>
          <cx:pt idx="1740">4.9999999115243554</cx:pt>
          <cx:pt idx="1741">2.999999444000423</cx:pt>
          <cx:pt idx="1742">4.9999999115243554</cx:pt>
          <cx:pt idx="1743">146.00000018253922</cx:pt>
          <cx:pt idx="1744">0</cx:pt>
          <cx:pt idx="1745">116.00000008475035</cx:pt>
          <cx:pt idx="1746">4.9999999115243554</cx:pt>
          <cx:pt idx="1747">4.000000306405127</cx:pt>
          <cx:pt idx="1748">12.000000290572643</cx:pt>
          <cx:pt idx="1749">3.0000000726431608</cx:pt>
          <cx:pt idx="1750">6.99999975040555</cx:pt>
          <cx:pt idx="1751">3.9999996777623892</cx:pt>
          <cx:pt idx="1752">3.0000000726431608</cx:pt>
          <cx:pt idx="1753">12.000000290572643</cx:pt>
          <cx:pt idx="1754">6.99999975040555</cx:pt>
          <cx:pt idx="1755">6.0000001452863216</cx:pt>
          <cx:pt idx="1756">10.000000451691449</cx:pt>
          <cx:pt idx="1757">10.000000451691449</cx:pt>
          <cx:pt idx="1758">4.9999999115243554</cx:pt>
          <cx:pt idx="1759">29.999999469146132</cx:pt>
          <cx:pt idx="1760">13.00000052433461</cx:pt>
          <cx:pt idx="1761">6.99999975040555</cx:pt>
          <cx:pt idx="1762">4.9999999115243554</cx:pt>
          <cx:pt idx="1763">3.9999996777623892</cx:pt>
          <cx:pt idx="1764">1.9999998388811946</cx:pt>
          <cx:pt idx="1765">11.000000056810677</cx:pt>
          <cx:pt idx="1766">12.999999895691872</cx:pt>
          <cx:pt idx="1767">4.000000306405127</cx:pt>
          <cx:pt idx="1768">3.9999996777623892</cx:pt>
          <cx:pt idx="1769">53.000000445172191</cx:pt>
          <cx:pt idx="1770">0</cx:pt>
          <cx:pt idx="1771">14.000000129453838</cx:pt>
          <cx:pt idx="1772">31.999999936670065</cx:pt>
          <cx:pt idx="1773">14.000000129453838</cx:pt>
          <cx:pt idx="1774">5.9999995166435838</cx:pt>
          <cx:pt idx="1775">4.9999999115243554</cx:pt>
          <cx:pt idx="1776">7.0000003790482879</cx:pt>
          <cx:pt idx="1777">3.0000000726431608</cx:pt>
          <cx:pt idx="1778">6.0000001452863216</cx:pt>
          <cx:pt idx="1779">7.9999999841675162</cx:pt>
          <cx:pt idx="1780">12.999999895691872</cx:pt>
          <cx:pt idx="1781">9.9999998230487108</cx:pt>
          <cx:pt idx="1782">26.000000420026481</cx:pt>
          <cx:pt idx="1783">4.9999999115243554</cx:pt>
          <cx:pt idx="1784">2.999999444000423</cx:pt>
          <cx:pt idx="1785">2.999999444000423</cx:pt>
          <cx:pt idx="1786">12.000000290572643</cx:pt>
          <cx:pt idx="1787">6.0000001452863216</cx:pt>
          <cx:pt idx="1788">3.9999996777623892</cx:pt>
          <cx:pt idx="1789">9.0000002179294825</cx:pt>
          <cx:pt idx="1790">6.99999975040555</cx:pt>
          <cx:pt idx="1791">7.9999999841675162</cx:pt>
          <cx:pt idx="1792">0</cx:pt>
          <cx:pt idx="1793">12.999999895691872</cx:pt>
          <cx:pt idx="1794">3.0000000726431608</cx:pt>
          <cx:pt idx="1795">3.0000000726431608</cx:pt>
          <cx:pt idx="1796">7.0000003790482879</cx:pt>
          <cx:pt idx="1797">11.999999661929905</cx:pt>
          <cx:pt idx="1798">17.000000202096999</cx:pt>
          <cx:pt idx="1799">12.999999895691872</cx:pt>
          <cx:pt idx="1800">4.000000306405127</cx:pt>
          <cx:pt idx="1801">9.0000002179294825</cx:pt>
          <cx:pt idx="1802">11.000000056810677</cx:pt>
          <cx:pt idx="1803">14.999999734573066</cx:pt>
          <cx:pt idx="1804">13.9999995008111</cx:pt>
          <cx:pt idx="1805">9.9999998230487108</cx:pt>
          <cx:pt idx="1806">4.9999999115243554</cx:pt>
          <cx:pt idx="1807">6.99999975040555</cx:pt>
          <cx:pt idx="1808">3.9999996777623892</cx:pt>
          <cx:pt idx="1809">3.9999996777623892</cx:pt>
          <cx:pt idx="1810">9.9999998230487108</cx:pt>
          <cx:pt idx="1811">9.9999998230487108</cx:pt>
          <cx:pt idx="1812">4.000000306405127</cx:pt>
          <cx:pt idx="1813">6.99999975040555</cx:pt>
          <cx:pt idx="1814">7.0000003790482879</cx:pt>
          <cx:pt idx="1815">27.999999630264938</cx:pt>
          <cx:pt idx="1816">3.0000000726431608</cx:pt>
          <cx:pt idx="1817">11.000000056810677</cx:pt>
          <cx:pt idx="1818">3.0000000726431608</cx:pt>
          <cx:pt idx="1819">11.999999661929905</cx:pt>
          <cx:pt idx="1820">2.999999444000423</cx:pt>
          <cx:pt idx="1821">28.999999864026904</cx:pt>
          <cx:pt idx="1822">4.000000306405127</cx:pt>
          <cx:pt idx="1823">29.999999469146132</cx:pt>
          <cx:pt idx="1824">2.999999444000423</cx:pt>
          <cx:pt idx="1825">3.9999996777623892</cx:pt>
          <cx:pt idx="1826">35.000000009313226</cx:pt>
          <cx:pt idx="1827">4.000000306405127</cx:pt>
          <cx:pt idx="1828">3.0000000726431608</cx:pt>
          <cx:pt idx="1829">25.000000186264515</cx:pt>
          <cx:pt idx="1830">4.9999999115243554</cx:pt>
          <cx:pt idx="1831">15.000000363215804</cx:pt>
          <cx:pt idx="1832">4.000000306405127</cx:pt>
          <cx:pt idx="1833">9.0000002179294825</cx:pt>
          <cx:pt idx="1834">7.9999999841675162</cx:pt>
          <cx:pt idx="1835">11.000000056810677</cx:pt>
          <cx:pt idx="1836">1.9999998388811946</cx:pt>
          <cx:pt idx="1837">14.000000129453838</cx:pt>
          <cx:pt idx="1838">11.999999661929905</cx:pt>
          <cx:pt idx="1839">3.0000000726431608</cx:pt>
          <cx:pt idx="1840">7.9999999841675162</cx:pt>
          <cx:pt idx="1841">27.00000002514571</cx:pt>
          <cx:pt idx="1842">14.999999734573066</cx:pt>
          <cx:pt idx="1843">0</cx:pt>
          <cx:pt idx="1844">5.0000005401670933</cx:pt>
          <cx:pt idx="1845">6.99999975040555</cx:pt>
          <cx:pt idx="1846">73.999999696388841</cx:pt>
          <cx:pt idx="1847">6.99999975040555</cx:pt>
          <cx:pt idx="1848">4.9999999115243554</cx:pt>
          <cx:pt idx="1849">35.000000009313226</cx:pt>
          <cx:pt idx="1850">4.000000306405127</cx:pt>
          <cx:pt idx="1851">11.000000056810677</cx:pt>
          <cx:pt idx="1852">28.999999864026904</cx:pt>
          <cx:pt idx="1853">6.0000001452863216</cx:pt>
          <cx:pt idx="1854">84.000000148080289</cx:pt>
          <cx:pt idx="1855">0</cx:pt>
          <cx:pt idx="1856">4.000000306405127</cx:pt>
          <cx:pt idx="1857">4.9999999115243554</cx:pt>
          <cx:pt idx="1858">6.0000001452863216</cx:pt>
          <cx:pt idx="1859">6.99999975040555</cx:pt>
          <cx:pt idx="1860">4.000000306405127</cx:pt>
          <cx:pt idx="1861">7.9999999841675162</cx:pt>
          <cx:pt idx="1862">1.9999998388811946</cx:pt>
          <cx:pt idx="1863">9.9999998230487108</cx:pt>
          <cx:pt idx="1864">12.999999895691872</cx:pt>
          <cx:pt idx="1865">12.999999895691872</cx:pt>
          <cx:pt idx="1866">3.0000000726431608</cx:pt>
          <cx:pt idx="1867">13.00000052433461</cx:pt>
          <cx:pt idx="1868">14.000000129453838</cx:pt>
          <cx:pt idx="1869">4.000000306405127</cx:pt>
          <cx:pt idx="1870">4.9999999115243554</cx:pt>
          <cx:pt idx="1871">11.999999661929905</cx:pt>
          <cx:pt idx="1872">1.9999998388811946</cx:pt>
          <cx:pt idx="1873">12.999999895691872</cx:pt>
          <cx:pt idx="1874">8.9999995892867446</cx:pt>
          <cx:pt idx="1875">1.9999998388811946</cx:pt>
          <cx:pt idx="1876">20.999999879859388</cx:pt>
          <cx:pt idx="1877">3.9999996777623892</cx:pt>
          <cx:pt idx="1878">76.999999769032001</cx:pt>
          <cx:pt idx="1879">39.999999920837581</cx:pt>
          <cx:pt idx="1880">3.9999996777623892</cx:pt>
          <cx:pt idx="1881">35.000000009313226</cx:pt>
          <cx:pt idx="1882">26.999999396502972</cx:pt>
          <cx:pt idx="1883">28.999999864026904</cx:pt>
          <cx:pt idx="1884">33.99999977555126</cx:pt>
          <cx:pt idx="1885">1.9999998388811946</cx:pt>
          <cx:pt idx="1886">13.00000052433461</cx:pt>
          <cx:pt idx="1887">3.9999996777623892</cx:pt>
          <cx:pt idx="1888">3.0000000726431608</cx:pt>
          <cx:pt idx="1889">9.9999998230487108</cx:pt>
          <cx:pt idx="1890">3.9999996777623892</cx:pt>
          <cx:pt idx="1891">3.9999996777623892</cx:pt>
          <cx:pt idx="1892">7.9999999841675162</cx:pt>
          <cx:pt idx="1893">3.0000000726431608</cx:pt>
          <cx:pt idx="1894">6.0000001452863216</cx:pt>
          <cx:pt idx="1895">11.000000056810677</cx:pt>
          <cx:pt idx="1896">11.000000056810677</cx:pt>
          <cx:pt idx="1897">4.9999999115243554</cx:pt>
          <cx:pt idx="1898">3.9999996777623892</cx:pt>
          <cx:pt idx="1899">9.0000002179294825</cx:pt>
          <cx:pt idx="1900">4.9999999115243554</cx:pt>
          <cx:pt idx="1901">7.9999999841675162</cx:pt>
          <cx:pt idx="1902">4.9999999115243554</cx:pt>
          <cx:pt idx="1903">18.000000435858965</cx:pt>
          <cx:pt idx="1904">7.9999999841675162</cx:pt>
          <cx:pt idx="1905">9.0000002179294825</cx:pt>
          <cx:pt idx="1906">9.9999998230487108</cx:pt>
          <cx:pt idx="1907">4.000000306405127</cx:pt>
          <cx:pt idx="1908">36.000000243075192</cx:pt>
          <cx:pt idx="1909">11.000000056810677</cx:pt>
          <cx:pt idx="1910">27.999999630264938</cx:pt>
          <cx:pt idx="1911">14.999999734573066</cx:pt>
          <cx:pt idx="1912">14.000000129453838</cx:pt>
          <cx:pt idx="1913">4.9999999115243554</cx:pt>
          <cx:pt idx="1914">0</cx:pt>
          <cx:pt idx="1915">9.0000002179294825</cx:pt>
          <cx:pt idx="1916">15.999999968335032</cx:pt>
          <cx:pt idx="1917">27.00000002514571</cx:pt>
          <cx:pt idx="1918">28.999999864026904</cx:pt>
          <cx:pt idx="1919">25.999999791383743</cx:pt>
          <cx:pt idx="1920">30.00000009778887</cx:pt>
          <cx:pt idx="1921">4.9999999115243554</cx:pt>
          <cx:pt idx="1922">6.99999975040555</cx:pt>
          <cx:pt idx="1923">11.000000056810677</cx:pt>
          <cx:pt idx="1924">3.9999996777623892</cx:pt>
          <cx:pt idx="1925">3.0000000726431608</cx:pt>
          <cx:pt idx="1926">7.0000003790482879</cx:pt>
          <cx:pt idx="1927">6.0000001452863216</cx:pt>
          <cx:pt idx="1928">6.0000001452863216</cx:pt>
          <cx:pt idx="1929">6.0000001452863216</cx:pt>
          <cx:pt idx="1930">9.9999998230487108</cx:pt>
          <cx:pt idx="1931">7.9999999841675162</cx:pt>
          <cx:pt idx="1932">4.9999999115243554</cx:pt>
          <cx:pt idx="1933">3.9999996777623892</cx:pt>
          <cx:pt idx="1934">1.9999998388811946</cx:pt>
          <cx:pt idx="1935">6.99999975040555</cx:pt>
          <cx:pt idx="1936">7.0000003790482879</cx:pt>
          <cx:pt idx="1937">12.999999895691872</cx:pt>
          <cx:pt idx="1938">11.999999661929905</cx:pt>
          <cx:pt idx="1939">6.99999975040555</cx:pt>
          <cx:pt idx="1940">3.9999996777623892</cx:pt>
          <cx:pt idx="1941">3.9999996777623892</cx:pt>
          <cx:pt idx="1942">6.99999975040555</cx:pt>
          <cx:pt idx="1943">41.999999759718776</cx:pt>
          <cx:pt idx="1944">7.9999999841675162</cx:pt>
          <cx:pt idx="1945">33.000000170432031</cx:pt>
          <cx:pt idx="1946">3.0000000726431608</cx:pt>
          <cx:pt idx="1947">4.9999999115243554</cx:pt>
          <cx:pt idx="1948">68.999999784864485</cx:pt>
          <cx:pt idx="1949">21.999999484978616</cx:pt>
          <cx:pt idx="1950">1.9999998388811946</cx:pt>
          <cx:pt idx="1951">8.9999995892867446</cx:pt>
          <cx:pt idx="1952">6.99999975040555</cx:pt>
          <cx:pt idx="1953">4.000000306405127</cx:pt>
          <cx:pt idx="1954">4.000000306405127</cx:pt>
          <cx:pt idx="1955">8.9999995892867446</cx:pt>
          <cx:pt idx="1956">30.00000009778887</cx:pt>
          <cx:pt idx="1957">12.999999895691872</cx:pt>
          <cx:pt idx="1958">14.000000129453838</cx:pt>
          <cx:pt idx="1959">0</cx:pt>
          <cx:pt idx="1960">4.9999999115243554</cx:pt>
          <cx:pt idx="1961">2.999999444000423</cx:pt>
          <cx:pt idx="1962">3.0000000726431608</cx:pt>
          <cx:pt idx="1963">6.0000001452863216</cx:pt>
          <cx:pt idx="1964">4.9999999115243554</cx:pt>
          <cx:pt idx="1965">7.9999999841675162</cx:pt>
          <cx:pt idx="1966">1.9999998388811946</cx:pt>
          <cx:pt idx="1967">2.999999444000423</cx:pt>
          <cx:pt idx="1968">18.000000435858965</cx:pt>
          <cx:pt idx="1969">3.0000000726431608</cx:pt>
          <cx:pt idx="1970">9.9999998230487108</cx:pt>
          <cx:pt idx="1971">27.00000002514571</cx:pt>
          <cx:pt idx="1972">28.999999864026904</cx:pt>
          <cx:pt idx="1973">28.000000258907676</cx:pt>
          <cx:pt idx="1974">9.9999998230487108</cx:pt>
          <cx:pt idx="1975">6.0000001452863216</cx:pt>
          <cx:pt idx="1976">2.999999444000423</cx:pt>
          <cx:pt idx="1977">0</cx:pt>
          <cx:pt idx="1978">3.0000000726431608</cx:pt>
          <cx:pt idx="1979">9.0000002179294825</cx:pt>
          <cx:pt idx="1980">3.0000000726431608</cx:pt>
          <cx:pt idx="1981">5.9999995166435838</cx:pt>
          <cx:pt idx="1982">9.0000002179294825</cx:pt>
          <cx:pt idx="1983">14.000000129453838</cx:pt>
          <cx:pt idx="1984">4.9999999115243554</cx:pt>
          <cx:pt idx="1985">3.0000000726431608</cx:pt>
          <cx:pt idx="1986">6.99999975040555</cx:pt>
          <cx:pt idx="1987">7.9999999841675162</cx:pt>
          <cx:pt idx="1988">3.0000000726431608</cx:pt>
          <cx:pt idx="1989">13.00000052433461</cx:pt>
          <cx:pt idx="1990">3.0000000726431608</cx:pt>
          <cx:pt idx="1991">4.9999999115243554</cx:pt>
          <cx:pt idx="1992">7.0000003790482879</cx:pt>
          <cx:pt idx="1993">31.000000331550837</cx:pt>
          <cx:pt idx="1994">28.999999864026904</cx:pt>
          <cx:pt idx="1995">31.000000331550837</cx:pt>
          <cx:pt idx="1996">3.0000000726431608</cx:pt>
          <cx:pt idx="1997">4.000000306405127</cx:pt>
          <cx:pt idx="1998">9.9999998230487108</cx:pt>
          <cx:pt idx="1999">11.000000056810677</cx:pt>
          <cx:pt idx="2000">7.0000003790482879</cx:pt>
          <cx:pt idx="2001">4.9999999115243554</cx:pt>
          <cx:pt idx="2002">50.999999977648258</cx:pt>
          <cx:pt idx="2003">6.0000001452863216</cx:pt>
          <cx:pt idx="2004">5.9999995166435838</cx:pt>
          <cx:pt idx="2005">6.0000001452863216</cx:pt>
          <cx:pt idx="2006">9.9999998230487108</cx:pt>
          <cx:pt idx="2007">68.999999784864485</cx:pt>
          <cx:pt idx="2008">39.999999920837581</cx:pt>
          <cx:pt idx="2009">65.999999712221324</cx:pt>
          <cx:pt idx="2010">3.9999996777623892</cx:pt>
          <cx:pt idx="2011">3.9999996777623892</cx:pt>
          <cx:pt idx="2012">12.000000290572643</cx:pt>
          <cx:pt idx="2013">3.0000000726431608</cx:pt>
          <cx:pt idx="2014">12.999999895691872</cx:pt>
          <cx:pt idx="2015">4.000000306405127</cx:pt>
          <cx:pt idx="2016">4.9999999115243554</cx:pt>
          <cx:pt idx="2017">1.9999998388811946</cx:pt>
          <cx:pt idx="2018">5.9999995166435838</cx:pt>
          <cx:pt idx="2019">4.9999999115243554</cx:pt>
          <cx:pt idx="2020">9.0000002179294825</cx:pt>
          <cx:pt idx="2021">6.99999975040555</cx:pt>
          <cx:pt idx="2022">9.0000002179294825</cx:pt>
          <cx:pt idx="2023">6.99999975040555</cx:pt>
          <cx:pt idx="2024">2.0000004675239325</cx:pt>
          <cx:pt idx="2025">13.9999995008111</cx:pt>
          <cx:pt idx="2026">6.0000001452863216</cx:pt>
          <cx:pt idx="2027">0</cx:pt>
          <cx:pt idx="2028">1.9999998388811946</cx:pt>
          <cx:pt idx="2029">3.9999996777623892</cx:pt>
          <cx:pt idx="2030">28.999999864026904</cx:pt>
          <cx:pt idx="2031">4.000000306405127</cx:pt>
          <cx:pt idx="2032">11.999999661929905</cx:pt>
          <cx:pt idx="2033">5.9999995166435838</cx:pt>
          <cx:pt idx="2034">4.9999999115243554</cx:pt>
          <cx:pt idx="2035">5.0000005401670933</cx:pt>
          <cx:pt idx="2036">4.9999999115243554</cx:pt>
          <cx:pt idx="2037">6.0000001452863216</cx:pt>
          <cx:pt idx="2038">4.9999999115243554</cx:pt>
          <cx:pt idx="2039">7.0000003790482879</cx:pt>
          <cx:pt idx="2040">6.99999975040555</cx:pt>
          <cx:pt idx="2041">6.99999975040555</cx:pt>
          <cx:pt idx="2042">4.000000306405127</cx:pt>
          <cx:pt idx="2043">3.9999996777623892</cx:pt>
          <cx:pt idx="2044">8.9999995892867446</cx:pt>
          <cx:pt idx="2045">9.9999998230487108</cx:pt>
          <cx:pt idx="2046">6.99999975040555</cx:pt>
          <cx:pt idx="2047">4.000000306405127</cx:pt>
          <cx:pt idx="2048">4.9999999115243554</cx:pt>
          <cx:pt idx="2049">3.0000000726431608</cx:pt>
          <cx:pt idx="2050">12.999999895691872</cx:pt>
          <cx:pt idx="2051">12.999999895691872</cx:pt>
          <cx:pt idx="2052">3.0000000726431608</cx:pt>
          <cx:pt idx="2053">12.999999895691872</cx:pt>
          <cx:pt idx="2054">0</cx:pt>
          <cx:pt idx="2055">6.99999975040555</cx:pt>
          <cx:pt idx="2056">4.000000306405127</cx:pt>
          <cx:pt idx="2057">3.0000000726431608</cx:pt>
          <cx:pt idx="2058">32.999999541789293</cx:pt>
          <cx:pt idx="2059">4.9999999115243554</cx:pt>
          <cx:pt idx="2060">28.000000258907676</cx:pt>
          <cx:pt idx="2061">17.999999807216227</cx:pt>
          <cx:pt idx="2062">8.9999995892867446</cx:pt>
          <cx:pt idx="2063">6.0000001452863216</cx:pt>
          <cx:pt idx="2064">12.000000290572643</cx:pt>
          <cx:pt idx="2065">12.999999895691872</cx:pt>
          <cx:pt idx="2066">6.0000001452863216</cx:pt>
          <cx:pt idx="2067">4.9999999115243554</cx:pt>
          <cx:pt idx="2068">3.0000000726431608</cx:pt>
          <cx:pt idx="2069">14.000000129453838</cx:pt>
          <cx:pt idx="2070">4.000000306405127</cx:pt>
          <cx:pt idx="2071">4.9999999115243554</cx:pt>
          <cx:pt idx="2072">4.9999999115243554</cx:pt>
          <cx:pt idx="2073">27.999999630264938</cx:pt>
          <cx:pt idx="2074">28.999999864026904</cx:pt>
          <cx:pt idx="2075">11.000000056810677</cx:pt>
          <cx:pt idx="2076">6.0000001452863216</cx:pt>
          <cx:pt idx="2077">11.000000056810677</cx:pt>
          <cx:pt idx="2078">3.0000000726431608</cx:pt>
          <cx:pt idx="2079">14.000000129453838</cx:pt>
          <cx:pt idx="2080">4.000000306405127</cx:pt>
          <cx:pt idx="2081">327.9999999795109</cx:pt>
          <cx:pt idx="2082">3.0000000726431608</cx:pt>
          <cx:pt idx="2083">3.9999996777623892</cx:pt>
          <cx:pt idx="2084">3.9999996777623892</cx:pt>
          <cx:pt idx="2085">17.999999807216227</cx:pt>
          <cx:pt idx="2086">7.9999999841675162</cx:pt>
          <cx:pt idx="2087">4.9999999115243554</cx:pt>
          <cx:pt idx="2088">13.00000052433461</cx:pt>
          <cx:pt idx="2089">8.9999995892867446</cx:pt>
          <cx:pt idx="2090">4.000000306405127</cx:pt>
          <cx:pt idx="2091">4.9999999115243554</cx:pt>
          <cx:pt idx="2092">4.9999999115243554</cx:pt>
          <cx:pt idx="2093">31.999999936670065</cx:pt>
          <cx:pt idx="2094">7.0000003790482879</cx:pt>
          <cx:pt idx="2095">12.000000290572643</cx:pt>
          <cx:pt idx="2096">33.99999977555126</cx:pt>
          <cx:pt idx="2097">3.0000000726431608</cx:pt>
          <cx:pt idx="2098">3.9999996777623892</cx:pt>
          <cx:pt idx="2099">7.9999999841675162</cx:pt>
          <cx:pt idx="2100">7.9999999841675162</cx:pt>
          <cx:pt idx="2101">4.9999999115243554</cx:pt>
          <cx:pt idx="2102">6.0000001452863216</cx:pt>
          <cx:pt idx="2103">1.9999998388811946</cx:pt>
          <cx:pt idx="2104">11.999999661929905</cx:pt>
          <cx:pt idx="2105">6.99999975040555</cx:pt>
          <cx:pt idx="2106">4.9999999115243554</cx:pt>
          <cx:pt idx="2107">9.9999998230487108</cx:pt>
          <cx:pt idx="2108">9.0000002179294825</cx:pt>
          <cx:pt idx="2109">1.9999998388811946</cx:pt>
          <cx:pt idx="2110">5.9999995166435838</cx:pt>
          <cx:pt idx="2111">7.9999999841675162</cx:pt>
          <cx:pt idx="2112">4.9999999115243554</cx:pt>
          <cx:pt idx="2113">11.000000056810677</cx:pt>
          <cx:pt idx="2114">3.9999996777623892</cx:pt>
          <cx:pt idx="2115">3.0000000726431608</cx:pt>
          <cx:pt idx="2116">6.0000001452863216</cx:pt>
          <cx:pt idx="2117">17.000000202096999</cx:pt>
          <cx:pt idx="2118">3.0000000726431608</cx:pt>
          <cx:pt idx="2119">2.999999444000423</cx:pt>
          <cx:pt idx="2120">28.999999864026904</cx:pt>
          <cx:pt idx="2121">9.0000002179294825</cx:pt>
          <cx:pt idx="2122">6.99999975040555</cx:pt>
          <cx:pt idx="2123">3.0000000726431608</cx:pt>
          <cx:pt idx="2124">6.0000001452863216</cx:pt>
          <cx:pt idx="2125">14.000000129453838</cx:pt>
          <cx:pt idx="2126">3.0000000726431608</cx:pt>
          <cx:pt idx="2127">3.9999996777623892</cx:pt>
          <cx:pt idx="2128">12.999999895691872</cx:pt>
          <cx:pt idx="2129">254.00000028312206</cx:pt>
          <cx:pt idx="2130">0</cx:pt>
          <cx:pt idx="2131">11.999999661929905</cx:pt>
          <cx:pt idx="2132">130.99999981932342</cx:pt>
          <cx:pt idx="2133">22.999999718740582</cx:pt>
          <cx:pt idx="2134">4.9999999115243554</cx:pt>
          <cx:pt idx="2135">25.999999791383743</cx:pt>
          <cx:pt idx="2136">12.000000290572643</cx:pt>
          <cx:pt idx="2137">6.99999975040555</cx:pt>
          <cx:pt idx="2138">4.9999999115243554</cx:pt>
          <cx:pt idx="2139">6.0000001452863216</cx:pt>
          <cx:pt idx="2140">4.9999999115243554</cx:pt>
          <cx:pt idx="2141">7.9999999841675162</cx:pt>
          <cx:pt idx="2142">11.000000056810677</cx:pt>
          <cx:pt idx="2143">4.000000306405127</cx:pt>
          <cx:pt idx="2144">7.9999999841675162</cx:pt>
          <cx:pt idx="2145">3.0000000726431608</cx:pt>
          <cx:pt idx="2146">4.000000306405127</cx:pt>
          <cx:pt idx="2147">4.000000306405127</cx:pt>
          <cx:pt idx="2148">12.000000290572643</cx:pt>
          <cx:pt idx="2149">20.999999879859388</cx:pt>
          <cx:pt idx="2150">11.999999661929905</cx:pt>
          <cx:pt idx="2151">6.0000001452863216</cx:pt>
          <cx:pt idx="2152">7.0000003790482879</cx:pt>
          <cx:pt idx="2153">3.0000000726431608</cx:pt>
          <cx:pt idx="2154">17.000000202096999</cx:pt>
          <cx:pt idx="2155">7.9999999841675162</cx:pt>
          <cx:pt idx="2156">11.999999661929905</cx:pt>
          <cx:pt idx="2157">28.999999864026904</cx:pt>
          <cx:pt idx="2158">25.000000186264515</cx:pt>
          <cx:pt idx="2159">9.0000002179294825</cx:pt>
          <cx:pt idx="2160">3.0000000726431608</cx:pt>
          <cx:pt idx="2161">13.9999995008111</cx:pt>
          <cx:pt idx="2162">6.0000001452863216</cx:pt>
          <cx:pt idx="2163">2.999999444000423</cx:pt>
          <cx:pt idx="2164">11.999999661929905</cx:pt>
          <cx:pt idx="2165">10.999999428167939</cx:pt>
          <cx:pt idx="2166">7.9999999841675162</cx:pt>
          <cx:pt idx="2167">10.999999428167939</cx:pt>
          <cx:pt idx="2168">17.999999807216227</cx:pt>
          <cx:pt idx="2169">3.9999996777623892</cx:pt>
          <cx:pt idx="2170">37.000000476837158</cx:pt>
          <cx:pt idx="2171">12.000000290572643</cx:pt>
          <cx:pt idx="2172">3.9999996777623892</cx:pt>
          <cx:pt idx="2173">6.0000001452863216</cx:pt>
          <cx:pt idx="2174">6.0000001452863216</cx:pt>
          <cx:pt idx="2175">7.9999999841675162</cx:pt>
          <cx:pt idx="2176">4.9999999115243554</cx:pt>
          <cx:pt idx="2177">4.9999999115243554</cx:pt>
          <cx:pt idx="2178">4.9999999115243554</cx:pt>
          <cx:pt idx="2179">1.9999998388811946</cx:pt>
          <cx:pt idx="2180">4.000000306405127</cx:pt>
          <cx:pt idx="2181">17.000000202096999</cx:pt>
          <cx:pt idx="2182">7.9999999841675162</cx:pt>
          <cx:pt idx="2183">7.9999999841675162</cx:pt>
          <cx:pt idx="2184">4.000000306405127</cx:pt>
          <cx:pt idx="2185">6.0000001452863216</cx:pt>
          <cx:pt idx="2186">7.9999999841675162</cx:pt>
          <cx:pt idx="2187">14.000000129453838</cx:pt>
          <cx:pt idx="2188">7.9999999841675162</cx:pt>
          <cx:pt idx="2189">9.0000002179294825</cx:pt>
          <cx:pt idx="2190">3.0000000726431608</cx:pt>
          <cx:pt idx="2191">14.000000129453838</cx:pt>
          <cx:pt idx="2192">5.9999995166435838</cx:pt>
          <cx:pt idx="2193">3.9999996777623892</cx:pt>
          <cx:pt idx="2194">9.9999998230487108</cx:pt>
          <cx:pt idx="2195">3.0000000726431608</cx:pt>
          <cx:pt idx="2196">3.9999996777623892</cx:pt>
          <cx:pt idx="2197">14.999999734573066</cx:pt>
          <cx:pt idx="2198">0</cx:pt>
          <cx:pt idx="2199">11.000000056810677</cx:pt>
          <cx:pt idx="2200">13.00000052433461</cx:pt>
          <cx:pt idx="2201">12.999999895691872</cx:pt>
          <cx:pt idx="2202">15.999999968335032</cx:pt>
          <cx:pt idx="2203">4.9999999115243554</cx:pt>
          <cx:pt idx="2204">167.00000006239861</cx:pt>
          <cx:pt idx="2205">83.999999519437551</cx:pt>
          <cx:pt idx="2206">7.9999999841675162</cx:pt>
          <cx:pt idx="2207">3.0000000726431608</cx:pt>
          <cx:pt idx="2208">3.0000000726431608</cx:pt>
          <cx:pt idx="2209">0</cx:pt>
          <cx:pt idx="2210">3.9999996777623892</cx:pt>
          <cx:pt idx="2211">6.0000001452863216</cx:pt>
          <cx:pt idx="2212">7.9999999841675162</cx:pt>
          <cx:pt idx="2213">28.000000258907676</cx:pt>
          <cx:pt idx="2214">6.0000001452863216</cx:pt>
          <cx:pt idx="2215">6.0000001452863216</cx:pt>
          <cx:pt idx="2216">9.9999998230487108</cx:pt>
          <cx:pt idx="2217">5.0000005401670933</cx:pt>
          <cx:pt idx="2218">5.9999995166435838</cx:pt>
          <cx:pt idx="2219">7.9999999841675162</cx:pt>
          <cx:pt idx="2220">17.999999807216227</cx:pt>
          <cx:pt idx="2221">7.0000003790482879</cx:pt>
          <cx:pt idx="2222">30.00000009778887</cx:pt>
          <cx:pt idx="2223">11.000000056810677</cx:pt>
          <cx:pt idx="2224">7.9999999841675162</cx:pt>
          <cx:pt idx="2225">3.9999996777623892</cx:pt>
          <cx:pt idx="2226">3.9999996777623892</cx:pt>
          <cx:pt idx="2227">31.000000331550837</cx:pt>
          <cx:pt idx="2228">19.000000040978193</cx:pt>
          <cx:pt idx="2229">5.0000005401670933</cx:pt>
          <cx:pt idx="2230">6.0000001452863216</cx:pt>
          <cx:pt idx="2231">4.000000306405127</cx:pt>
          <cx:pt idx="2232">7.9999999841675162</cx:pt>
          <cx:pt idx="2233">4.9999999115243554</cx:pt>
          <cx:pt idx="2234">6.0000001452863216</cx:pt>
          <cx:pt idx="2235">30.999999702908099</cx:pt>
          <cx:pt idx="2236">28.999999864026904</cx:pt>
          <cx:pt idx="2237">3.0000000726431608</cx:pt>
          <cx:pt idx="2238">31.999999936670065</cx:pt>
          <cx:pt idx="2239">30.00000009778887</cx:pt>
          <cx:pt idx="2240">11.000000056810677</cx:pt>
          <cx:pt idx="2241">4.000000306405127</cx:pt>
          <cx:pt idx="2242">7.0000003790482879</cx:pt>
          <cx:pt idx="2243">31.999999936670065</cx:pt>
          <cx:pt idx="2244">14.000000129453838</cx:pt>
          <cx:pt idx="2245">3.9999996777623892</cx:pt>
          <cx:pt idx="2246">7.9999999841675162</cx:pt>
          <cx:pt idx="2247">36.99999984819442</cx:pt>
          <cx:pt idx="2248">0</cx:pt>
          <cx:pt idx="2249">8.0000006128102541</cx:pt>
          <cx:pt idx="2250">4.9999999115243554</cx:pt>
          <cx:pt idx="2251">4.9999999115243554</cx:pt>
          <cx:pt idx="2252">9.9999998230487108</cx:pt>
          <cx:pt idx="2253">6.99999975040555</cx:pt>
          <cx:pt idx="2254">75.999999535270035</cx:pt>
          <cx:pt idx="2255">3.0000000726431608</cx:pt>
          <cx:pt idx="2256">3.0000000726431608</cx:pt>
          <cx:pt idx="2257">4.9999999115243554</cx:pt>
          <cx:pt idx="2258">6.0000001452863216</cx:pt>
          <cx:pt idx="2259">0</cx:pt>
          <cx:pt idx="2260">28.999999864026904</cx:pt>
          <cx:pt idx="2261">3.0000000726431608</cx:pt>
          <cx:pt idx="2262">9.9999998230487108</cx:pt>
          <cx:pt idx="2263">10.000000451691449</cx:pt>
          <cx:pt idx="2264">29.999999469146132</cx:pt>
          <cx:pt idx="2265">0</cx:pt>
          <cx:pt idx="2266">6.0000001452863216</cx:pt>
          <cx:pt idx="2267">0</cx:pt>
          <cx:pt idx="2268">28.999999864026904</cx:pt>
          <cx:pt idx="2269">7.0000003790482879</cx:pt>
          <cx:pt idx="2270">28.999999864026904</cx:pt>
          <cx:pt idx="2271">11.999999661929905</cx:pt>
          <cx:pt idx="2272">3.0000000726431608</cx:pt>
          <cx:pt idx="2273">6.0000001452863216</cx:pt>
          <cx:pt idx="2274">15.000000363215804</cx:pt>
          <cx:pt idx="2275">9.9999998230487108</cx:pt>
          <cx:pt idx="2276">3.0000000726431608</cx:pt>
          <cx:pt idx="2277">4.000000306405127</cx:pt>
          <cx:pt idx="2278">4.000000306405127</cx:pt>
          <cx:pt idx="2279">7.9999999841675162</cx:pt>
          <cx:pt idx="2280">11.999999661929905</cx:pt>
          <cx:pt idx="2281">36.99999984819442</cx:pt>
          <cx:pt idx="2282">19.000000040978193</cx:pt>
          <cx:pt idx="2283">4.9999999115243554</cx:pt>
          <cx:pt idx="2284">31.999999936670065</cx:pt>
          <cx:pt idx="2285">7.9999999841675162</cx:pt>
          <cx:pt idx="2286">4.9999999115243554</cx:pt>
          <cx:pt idx="2287">4.9999999115243554</cx:pt>
          <cx:pt idx="2288">9.0000002179294825</cx:pt>
          <cx:pt idx="2289">1.9999998388811946</cx:pt>
          <cx:pt idx="2290">6.0000001452863216</cx:pt>
          <cx:pt idx="2291">3.0000000726431608</cx:pt>
          <cx:pt idx="2292">4.000000306405127</cx:pt>
          <cx:pt idx="2293">3.0000000726431608</cx:pt>
          <cx:pt idx="2294">15.000000363215804</cx:pt>
          <cx:pt idx="2295">6.0000001452863216</cx:pt>
          <cx:pt idx="2296">0</cx:pt>
          <cx:pt idx="2297">4.000000306405127</cx:pt>
          <cx:pt idx="2298">6.99999975040555</cx:pt>
          <cx:pt idx="2299">7.9999999841675162</cx:pt>
          <cx:pt idx="2300">0</cx:pt>
          <cx:pt idx="2301">4.000000306405127</cx:pt>
          <cx:pt idx="2302">4.000000306405127</cx:pt>
          <cx:pt idx="2303">23.00000034738332</cx:pt>
          <cx:pt idx="2304">7.0000003790482879</cx:pt>
          <cx:pt idx="2305">1.9999998388811946</cx:pt>
          <cx:pt idx="2306">7.9999999841675162</cx:pt>
          <cx:pt idx="2307">29.999999469146132</cx:pt>
          <cx:pt idx="2308">28.999999864026904</cx:pt>
          <cx:pt idx="2309">4.9999999115243554</cx:pt>
          <cx:pt idx="2310">8.9999995892867446</cx:pt>
          <cx:pt idx="2311">4.9999999115243554</cx:pt>
          <cx:pt idx="2312">6.0000001452863216</cx:pt>
          <cx:pt idx="2313">33.000000170432031</cx:pt>
          <cx:pt idx="2314">28.000000258907676</cx:pt>
          <cx:pt idx="2315">6.99999975040555</cx:pt>
          <cx:pt idx="2316">26.000000420026481</cx:pt>
          <cx:pt idx="2317">9.0000002179294825</cx:pt>
          <cx:pt idx="2318">16.999999573454261</cx:pt>
          <cx:pt idx="2319">4.000000306405127</cx:pt>
          <cx:pt idx="2320">30.999999702908099</cx:pt>
          <cx:pt idx="2321">3.9999996777623892</cx:pt>
          <cx:pt idx="2322">3.0000000726431608</cx:pt>
          <cx:pt idx="2323">7.9999999841675162</cx:pt>
          <cx:pt idx="2324">12.000000290572643</cx:pt>
          <cx:pt idx="2325">27.999999630264938</cx:pt>
          <cx:pt idx="2326">14.000000129453838</cx:pt>
          <cx:pt idx="2327">12.999999895691872</cx:pt>
          <cx:pt idx="2328">6.0000001452863216</cx:pt>
          <cx:pt idx="2329">2.999999444000423</cx:pt>
          <cx:pt idx="2330">3.0000000726431608</cx:pt>
          <cx:pt idx="2331">8.9999995892867446</cx:pt>
          <cx:pt idx="2332">7.9999999841675162</cx:pt>
          <cx:pt idx="2333">56.999999494291842</cx:pt>
          <cx:pt idx="2334">35.000000009313226</cx:pt>
          <cx:pt idx="2335">76.999999769032001</cx:pt>
          <cx:pt idx="2336">0</cx:pt>
          <cx:pt idx="2337">100.00000011641532</cx:pt>
          <cx:pt idx="2338">28.999999864026904</cx:pt>
          <cx:pt idx="2339">30.00000009778887</cx:pt>
          <cx:pt idx="2340">27.00000002514571</cx:pt>
          <cx:pt idx="2341">31.999999936670065</cx:pt>
          <cx:pt idx="2342">30.00000009778887</cx:pt>
          <cx:pt idx="2343">27.00000002514571</cx:pt>
          <cx:pt idx="2344">31.999999936670065</cx:pt>
          <cx:pt idx="2345">52.999999816529453</cx:pt>
          <cx:pt idx="2346">31.999999936670065</cx:pt>
          <cx:pt idx="2347">8.9999995892867446</cx:pt>
          <cx:pt idx="2348">3.0000000726431608</cx:pt>
          <cx:pt idx="2349">15.000000363215804</cx:pt>
          <cx:pt idx="2350">12.000000290572643</cx:pt>
          <cx:pt idx="2351">4.000000306405127</cx:pt>
          <cx:pt idx="2352">2.0000004675239325</cx:pt>
          <cx:pt idx="2353">20.00000027474016</cx:pt>
          <cx:pt idx="2354">6.0000001452863216</cx:pt>
          <cx:pt idx="2355">33.000000170432031</cx:pt>
          <cx:pt idx="2356">9.0000002179294825</cx:pt>
          <cx:pt idx="2357">3.0000000726431608</cx:pt>
          <cx:pt idx="2358">4.9999999115243554</cx:pt>
          <cx:pt idx="2359">8.9999995892867446</cx:pt>
          <cx:pt idx="2360">6.99999975040555</cx:pt>
          <cx:pt idx="2361">6.99999975040555</cx:pt>
          <cx:pt idx="2362">30.00000009778887</cx:pt>
          <cx:pt idx="2363">3.9999996777623892</cx:pt>
          <cx:pt idx="2364">10.999999428167939</cx:pt>
          <cx:pt idx="2365">12.000000290572643</cx:pt>
          <cx:pt idx="2366">4.9999999115243554</cx:pt>
          <cx:pt idx="2367">3.0000000726431608</cx:pt>
          <cx:pt idx="2368">15.999999968335032</cx:pt>
          <cx:pt idx="2369">11.000000056810677</cx:pt>
          <cx:pt idx="2370">26.999999396502972</cx:pt>
          <cx:pt idx="2371">4.9999999115243554</cx:pt>
          <cx:pt idx="2372">5.0000005401670933</cx:pt>
          <cx:pt idx="2373">6.99999975040555</cx:pt>
          <cx:pt idx="2374">6.0000001452863216</cx:pt>
          <cx:pt idx="2375">6.99999975040555</cx:pt>
          <cx:pt idx="2376">9.0000002179294825</cx:pt>
          <cx:pt idx="2377">4.9999999115243554</cx:pt>
          <cx:pt idx="2378">7.9999999841675162</cx:pt>
          <cx:pt idx="2379">6.0000001452863216</cx:pt>
          <cx:pt idx="2380">5.9999995166435838</cx:pt>
          <cx:pt idx="2381">4.000000306405127</cx:pt>
          <cx:pt idx="2382">9.9999998230487108</cx:pt>
          <cx:pt idx="2383">4.9999999115243554</cx:pt>
          <cx:pt idx="2384">7.9999999841675162</cx:pt>
          <cx:pt idx="2385">31.999999936670065</cx:pt>
          <cx:pt idx="2386">28.000000258907676</cx:pt>
          <cx:pt idx="2387">11.000000056810677</cx:pt>
          <cx:pt idx="2388">7.9999999841675162</cx:pt>
          <cx:pt idx="2389">4.9999999115243554</cx:pt>
          <cx:pt idx="2390">7.9999999841675162</cx:pt>
          <cx:pt idx="2391">3.9999996777623892</cx:pt>
          <cx:pt idx="2392">6.0000001452863216</cx:pt>
          <cx:pt idx="2393">8.0000006128102541</cx:pt>
          <cx:pt idx="2394">20.00000027474016</cx:pt>
          <cx:pt idx="2395">7.0000003790482879</cx:pt>
          <cx:pt idx="2396">30.999999702908099</cx:pt>
          <cx:pt idx="2397">12.000000290572643</cx:pt>
          <cx:pt idx="2398">4.000000306405127</cx:pt>
          <cx:pt idx="2399">13.9999995008111</cx:pt>
          <cx:pt idx="2400">7.9999999841675162</cx:pt>
          <cx:pt idx="2401">7.9999999841675162</cx:pt>
          <cx:pt idx="2402">6.99999975040555</cx:pt>
          <cx:pt idx="2403">6.0000001452863216</cx:pt>
          <cx:pt idx="2404">31.999999936670065</cx:pt>
          <cx:pt idx="2405">5.9999995166435838</cx:pt>
          <cx:pt idx="2406">30.00000009778887</cx:pt>
          <cx:pt idx="2407">4.9999999115243554</cx:pt>
          <cx:pt idx="2408">9.0000002179294825</cx:pt>
          <cx:pt idx="2409">4.000000306405127</cx:pt>
          <cx:pt idx="2410">12.000000290572643</cx:pt>
          <cx:pt idx="2411">1.9999998388811946</cx:pt>
          <cx:pt idx="2412">8.9999995892867446</cx:pt>
          <cx:pt idx="2413">12.000000290572643</cx:pt>
          <cx:pt idx="2414">5.9999995166435838</cx:pt>
          <cx:pt idx="2415">11.000000056810677</cx:pt>
          <cx:pt idx="2416">17.000000202096999</cx:pt>
          <cx:pt idx="2417">8.9999995892867446</cx:pt>
          <cx:pt idx="2418">7.9999999841675162</cx:pt>
          <cx:pt idx="2419">15.000000363215804</cx:pt>
          <cx:pt idx="2420">6.99999975040555</cx:pt>
          <cx:pt idx="2421">13.00000052433461</cx:pt>
          <cx:pt idx="2422">16.999999573454261</cx:pt>
          <cx:pt idx="2423">6.0000001452863216</cx:pt>
          <cx:pt idx="2424">5.0000005401670933</cx:pt>
          <cx:pt idx="2425">20.00000027474016</cx:pt>
          <cx:pt idx="2426">3.0000000726431608</cx:pt>
          <cx:pt idx="2427">9.0000002179294825</cx:pt>
          <cx:pt idx="2428">10.999999428167939</cx:pt>
          <cx:pt idx="2429">27.00000002514571</cx:pt>
          <cx:pt idx="2430">11.000000056810677</cx:pt>
          <cx:pt idx="2431">3.9999996777623892</cx:pt>
          <cx:pt idx="2432">29.999999469146132</cx:pt>
          <cx:pt idx="2433">7.9999999841675162</cx:pt>
          <cx:pt idx="2434">4.9999999115243554</cx:pt>
          <cx:pt idx="2435">3.0000000726431608</cx:pt>
          <cx:pt idx="2436">16.00000059697777</cx:pt>
          <cx:pt idx="2437">5.0000005401670933</cx:pt>
          <cx:pt idx="2438">5.9999995166435838</cx:pt>
          <cx:pt idx="2439">28.000000258907676</cx:pt>
          <cx:pt idx="2440">6.0000001452863216</cx:pt>
          <cx:pt idx="2441">4.9999999115243554</cx:pt>
          <cx:pt idx="2442">52.999999816529453</cx:pt>
          <cx:pt idx="2443">3.9999996777623892</cx:pt>
          <cx:pt idx="2444">27.00000002514571</cx:pt>
          <cx:pt idx="2445">4.9999999115243554</cx:pt>
          <cx:pt idx="2446">9.0000002179294825</cx:pt>
          <cx:pt idx="2447">30.00000009778887</cx:pt>
          <cx:pt idx="2448">33.99999977555126</cx:pt>
          <cx:pt idx="2449">4.9999999115243554</cx:pt>
          <cx:pt idx="2450">6.99999975040555</cx:pt>
          <cx:pt idx="2451">27.999999630264938</cx:pt>
          <cx:pt idx="2452">17.999999807216227</cx:pt>
          <cx:pt idx="2453">31.999999936670065</cx:pt>
          <cx:pt idx="2454">4.9999999115243554</cx:pt>
          <cx:pt idx="2455">1.9999998388811946</cx:pt>
          <cx:pt idx="2456">12.000000290572643</cx:pt>
          <cx:pt idx="2457">29.000000492669642</cx:pt>
          <cx:pt idx="2458">6.0000001452863216</cx:pt>
          <cx:pt idx="2459">5.9999995166435838</cx:pt>
          <cx:pt idx="2460">3.0000000726431608</cx:pt>
          <cx:pt idx="2461">73.999999696388841</cx:pt>
          <cx:pt idx="2462">3.0000000726431608</cx:pt>
          <cx:pt idx="2463">6.0000001452863216</cx:pt>
          <cx:pt idx="2464">13.9999995008111</cx:pt>
          <cx:pt idx="2465">4.9999999115243554</cx:pt>
          <cx:pt idx="2466">84.000000148080289</cx:pt>
          <cx:pt idx="2467">12.999999895691872</cx:pt>
          <cx:pt idx="2468">78.000000002793968</cx:pt>
          <cx:pt idx="2469">12.000000290572643</cx:pt>
          <cx:pt idx="2470">4.9999999115243554</cx:pt>
          <cx:pt idx="2471">6.99999975040555</cx:pt>
          <cx:pt idx="2472">0</cx:pt>
          <cx:pt idx="2473">4.000000306405127</cx:pt>
          <cx:pt idx="2474">3.9999996777623892</cx:pt>
          <cx:pt idx="2475">4.9999999115243554</cx:pt>
          <cx:pt idx="2476">6.99999975040555</cx:pt>
          <cx:pt idx="2477">7.9999999841675162</cx:pt>
          <cx:pt idx="2478">3.9999996777623892</cx:pt>
          <cx:pt idx="2479">6.0000001452863216</cx:pt>
          <cx:pt idx="2480">4.9999999115243554</cx:pt>
          <cx:pt idx="2481">18.000000435858965</cx:pt>
          <cx:pt idx="2482">0</cx:pt>
          <cx:pt idx="2483">9.0000002179294825</cx:pt>
          <cx:pt idx="2484">3.0000000726431608</cx:pt>
          <cx:pt idx="2485">6.99999975040555</cx:pt>
          <cx:pt idx="2486">4.9999999115243554</cx:pt>
          <cx:pt idx="2487">11.000000056810677</cx:pt>
          <cx:pt idx="2488">15.000000363215804</cx:pt>
          <cx:pt idx="2489">5.0000005401670933</cx:pt>
          <cx:pt idx="2490">13.00000052433461</cx:pt>
          <cx:pt idx="2491">9.0000002179294825</cx:pt>
          <cx:pt idx="2492">14.000000129453838</cx:pt>
          <cx:pt idx="2493">27.999999630264938</cx:pt>
          <cx:pt idx="2494">14.000000129453838</cx:pt>
          <cx:pt idx="2495">6.0000001452863216</cx:pt>
          <cx:pt idx="2496">11.000000056810677</cx:pt>
          <cx:pt idx="2497">9.9999998230487108</cx:pt>
          <cx:pt idx="2498">3.9999996777623892</cx:pt>
          <cx:pt idx="2499">0</cx:pt>
          <cx:pt idx="2500">14.000000129453838</cx:pt>
          <cx:pt idx="2501">15.999999968335032</cx:pt>
          <cx:pt idx="2502">31.999999936670065</cx:pt>
          <cx:pt idx="2503">4.000000306405127</cx:pt>
          <cx:pt idx="2504">11.000000056810677</cx:pt>
          <cx:pt idx="2505">3.0000000726431608</cx:pt>
          <cx:pt idx="2506">30.00000009778887</cx:pt>
          <cx:pt idx="2507">28.999999864026904</cx:pt>
          <cx:pt idx="2508">7.9999999841675162</cx:pt>
          <cx:pt idx="2509">12.000000290572643</cx:pt>
          <cx:pt idx="2510">0</cx:pt>
          <cx:pt idx="2511">6.99999975040555</cx:pt>
          <cx:pt idx="2512">5.0000005401670933</cx:pt>
          <cx:pt idx="2513">12.999999895691872</cx:pt>
          <cx:pt idx="2514">3.9999996777623892</cx:pt>
          <cx:pt idx="2515">11.000000056810677</cx:pt>
          <cx:pt idx="2516">19.999999646097422</cx:pt>
          <cx:pt idx="2517">4.9999999115243554</cx:pt>
          <cx:pt idx="2518">14.000000129453838</cx:pt>
          <cx:pt idx="2519">4.9999999115243554</cx:pt>
          <cx:pt idx="2520">3.9999996777623892</cx:pt>
          <cx:pt idx="2521">1.9999998388811946</cx:pt>
          <cx:pt idx="2522">4.9999999115243554</cx:pt>
          <cx:pt idx="2523">4.9999999115243554</cx:pt>
          <cx:pt idx="2524">4.000000306405127</cx:pt>
          <cx:pt idx="2525">12.000000290572643</cx:pt>
          <cx:pt idx="2526">6.0000001452863216</cx:pt>
          <cx:pt idx="2527">7.9999999841675162</cx:pt>
          <cx:pt idx="2528">4.000000306405127</cx:pt>
          <cx:pt idx="2529">6.99999975040555</cx:pt>
          <cx:pt idx="2530">33.000000170432031</cx:pt>
          <cx:pt idx="2531">10.000000451691449</cx:pt>
          <cx:pt idx="2532">30.00000009778887</cx:pt>
          <cx:pt idx="2533">11.999999661929905</cx:pt>
          <cx:pt idx="2534">17.000000202096999</cx:pt>
          <cx:pt idx="2535">7.9999999841675162</cx:pt>
          <cx:pt idx="2536">7.9999999841675162</cx:pt>
          <cx:pt idx="2537">4.000000306405127</cx:pt>
          <cx:pt idx="2538">11.000000056810677</cx:pt>
          <cx:pt idx="2539">5.0000005401670933</cx:pt>
          <cx:pt idx="2540">9.0000002179294825</cx:pt>
          <cx:pt idx="2541">7.9999999841675162</cx:pt>
          <cx:pt idx="2542">4.000000306405127</cx:pt>
          <cx:pt idx="2543">4.9999999115243554</cx:pt>
          <cx:pt idx="2544">11.000000056810677</cx:pt>
          <cx:pt idx="2545">3.0000000726431608</cx:pt>
          <cx:pt idx="2546">6.0000001452863216</cx:pt>
          <cx:pt idx="2547">5.0000005401670933</cx:pt>
          <cx:pt idx="2548">5.9999995166435838</cx:pt>
          <cx:pt idx="2549">7.0000003790482879</cx:pt>
          <cx:pt idx="2550">4.9999999115243554</cx:pt>
          <cx:pt idx="2551">5.9999995166435838</cx:pt>
          <cx:pt idx="2552">7.9999999841675162</cx:pt>
          <cx:pt idx="2553">16.999999573454261</cx:pt>
          <cx:pt idx="2554">11.000000056810677</cx:pt>
          <cx:pt idx="2555">4.000000306405127</cx:pt>
          <cx:pt idx="2556">3.0000000726431608</cx:pt>
          <cx:pt idx="2557">2.999999444000423</cx:pt>
          <cx:pt idx="2558">32.999999541789293</cx:pt>
          <cx:pt idx="2559">3.9999996777623892</cx:pt>
          <cx:pt idx="2560">5.9999995166435838</cx:pt>
          <cx:pt idx="2561">3.9999996777623892</cx:pt>
          <cx:pt idx="2562">7.9999999841675162</cx:pt>
          <cx:pt idx="2563">6.99999975040555</cx:pt>
          <cx:pt idx="2564">32.999999541789293</cx:pt>
          <cx:pt idx="2565">7.0000003790482879</cx:pt>
          <cx:pt idx="2566">6.99999975040555</cx:pt>
          <cx:pt idx="2567">9.9999998230487108</cx:pt>
          <cx:pt idx="2568">9.0000002179294825</cx:pt>
          <cx:pt idx="2569">57.00000012293458</cx:pt>
          <cx:pt idx="2570">9.0000002179294825</cx:pt>
          <cx:pt idx="2571">4.000000306405127</cx:pt>
          <cx:pt idx="2572">11.000000056810677</cx:pt>
          <cx:pt idx="2573">4.9999999115243554</cx:pt>
          <cx:pt idx="2574">30.00000009778887</cx:pt>
          <cx:pt idx="2575">27.00000002514571</cx:pt>
          <cx:pt idx="2576">9.9999998230487108</cx:pt>
          <cx:pt idx="2577">11.000000056810677</cx:pt>
          <cx:pt idx="2578">19.000000040978193</cx:pt>
          <cx:pt idx="2579">3.9999996777623892</cx:pt>
          <cx:pt idx="2580">7.9999999841675162</cx:pt>
          <cx:pt idx="2581">9.0000002179294825</cx:pt>
          <cx:pt idx="2582">9.9999998230487108</cx:pt>
          <cx:pt idx="2583">13.9999995008111</cx:pt>
          <cx:pt idx="2584">22.000000113621354</cx:pt>
          <cx:pt idx="2585">9.0000002179294825</cx:pt>
          <cx:pt idx="2586">6.0000001452863216</cx:pt>
          <cx:pt idx="2587">52.999999816529453</cx:pt>
          <cx:pt idx="2588">29.000000492669642</cx:pt>
          <cx:pt idx="2589">7.9999999841675162</cx:pt>
          <cx:pt idx="2590">36.99999984819442</cx:pt>
          <cx:pt idx="2591">4.000000306405127</cx:pt>
          <cx:pt idx="2592">4.9999999115243554</cx:pt>
          <cx:pt idx="2593">5.0000005401670933</cx:pt>
          <cx:pt idx="2594">5.0000005401670933</cx:pt>
          <cx:pt idx="2595">0</cx:pt>
          <cx:pt idx="2596">3.9999996777623892</cx:pt>
          <cx:pt idx="2597">6.0000001452863216</cx:pt>
          <cx:pt idx="2598">6.0000001452863216</cx:pt>
          <cx:pt idx="2599">4.9999999115243554</cx:pt>
          <cx:pt idx="2600">3.0000000726431608</cx:pt>
          <cx:pt idx="2601">7.0000003790482879</cx:pt>
          <cx:pt idx="2602">0</cx:pt>
          <cx:pt idx="2603">3.9999996777623892</cx:pt>
          <cx:pt idx="2604">4.9999999115243554</cx:pt>
          <cx:pt idx="2605">4.9999999115243554</cx:pt>
          <cx:pt idx="2606">4.000000306405127</cx:pt>
          <cx:pt idx="2607">4.000000306405127</cx:pt>
          <cx:pt idx="2608">9.9999998230487108</cx:pt>
          <cx:pt idx="2609">3.9999996777623892</cx:pt>
          <cx:pt idx="2610">7.9999999841675162</cx:pt>
          <cx:pt idx="2611">4.9999999115243554</cx:pt>
          <cx:pt idx="2612">9.0000002179294825</cx:pt>
          <cx:pt idx="2613">11.000000056810677</cx:pt>
          <cx:pt idx="2614">11.999999661929905</cx:pt>
          <cx:pt idx="2615">31.999999936670065</cx:pt>
          <cx:pt idx="2616">6.99999975040555</cx:pt>
          <cx:pt idx="2617">7.9999999841675162</cx:pt>
          <cx:pt idx="2618">6.99999975040555</cx:pt>
          <cx:pt idx="2619">4.9999999115243554</cx:pt>
          <cx:pt idx="2620">21.999999484978616</cx:pt>
          <cx:pt idx="2621">8.9999995892867446</cx:pt>
          <cx:pt idx="2622">9.9999998230487108</cx:pt>
          <cx:pt idx="2623">9.0000002179294825</cx:pt>
          <cx:pt idx="2624">7.0000003790482879</cx:pt>
          <cx:pt idx="2625">10.000000451691449</cx:pt>
          <cx:pt idx="2626">4.000000306405127</cx:pt>
          <cx:pt idx="2627">12.999999895691872</cx:pt>
          <cx:pt idx="2628">20.00000027474016</cx:pt>
          <cx:pt idx="2629">11.000000056810677</cx:pt>
          <cx:pt idx="2630">15.999999968335032</cx:pt>
          <cx:pt idx="2631">7.0000003790482879</cx:pt>
          <cx:pt idx="2632">3.0000000726431608</cx:pt>
          <cx:pt idx="2633">3.0000000726431608</cx:pt>
          <cx:pt idx="2634">9.9999998230487108</cx:pt>
          <cx:pt idx="2635">36.99999984819442</cx:pt>
          <cx:pt idx="2636">44.000000227242708</cx:pt>
          <cx:pt idx="2637">3.9999996777623892</cx:pt>
          <cx:pt idx="2638">31.000000331550837</cx:pt>
          <cx:pt idx="2639">31.999999936670065</cx:pt>
          <cx:pt idx="2640">5.0000005401670933</cx:pt>
          <cx:pt idx="2641">11.999999661929905</cx:pt>
          <cx:pt idx="2642">7.9999999841675162</cx:pt>
          <cx:pt idx="2643">4.9999999115243554</cx:pt>
          <cx:pt idx="2644">9.9999998230487108</cx:pt>
          <cx:pt idx="2645">3.9999996777623892</cx:pt>
          <cx:pt idx="2646">5.9999995166435838</cx:pt>
          <cx:pt idx="2647">39.000000315718353</cx:pt>
          <cx:pt idx="2648">3.0000000726431608</cx:pt>
          <cx:pt idx="2649">36.99999984819442</cx:pt>
          <cx:pt idx="2650">28.000000258907676</cx:pt>
          <cx:pt idx="2651">9.0000002179294825</cx:pt>
          <cx:pt idx="2652">7.9999999841675162</cx:pt>
          <cx:pt idx="2653">9.9999998230487108</cx:pt>
          <cx:pt idx="2654">6.99999975040555</cx:pt>
          <cx:pt idx="2655">3.9999996777623892</cx:pt>
          <cx:pt idx="2656">12.000000290572643</cx:pt>
          <cx:pt idx="2657">10.000000451691449</cx:pt>
          <cx:pt idx="2658">8.9999995892867446</cx:pt>
          <cx:pt idx="2659">5.0000005401670933</cx:pt>
          <cx:pt idx="2660">4.000000306405127</cx:pt>
          <cx:pt idx="2661">11.000000056810677</cx:pt>
          <cx:pt idx="2662">4.000000306405127</cx:pt>
          <cx:pt idx="2663">4.9999999115243554</cx:pt>
          <cx:pt idx="2664">2.0000004675239325</cx:pt>
          <cx:pt idx="2665">20.00000027474016</cx:pt>
          <cx:pt idx="2666">11.000000056810677</cx:pt>
          <cx:pt idx="2667">14.000000129453838</cx:pt>
          <cx:pt idx="2668">2.0000004675239325</cx:pt>
          <cx:pt idx="2669">4.9999999115243554</cx:pt>
          <cx:pt idx="2670">7.9999999841675162</cx:pt>
          <cx:pt idx="2671">3.9999996777623892</cx:pt>
          <cx:pt idx="2672">14.000000129453838</cx:pt>
          <cx:pt idx="2673">1.9999998388811946</cx:pt>
          <cx:pt idx="2674">7.9999999841675162</cx:pt>
          <cx:pt idx="2675">59.999999566935003</cx:pt>
          <cx:pt idx="2676">6.0000001452863216</cx:pt>
          <cx:pt idx="2677">7.9999999841675162</cx:pt>
          <cx:pt idx="2678">44.999999832361937</cx:pt>
          <cx:pt idx="2679">9.9999998230487108</cx:pt>
          <cx:pt idx="2680">12.999999895691872</cx:pt>
          <cx:pt idx="2681">44.999999832361937</cx:pt>
          <cx:pt idx="2682">7.9999999841675162</cx:pt>
          <cx:pt idx="2683">3.0000000726431608</cx:pt>
          <cx:pt idx="2684">9.9999998230487108</cx:pt>
          <cx:pt idx="2685">1.9999998388811946</cx:pt>
          <cx:pt idx="2686">31.999999936670065</cx:pt>
          <cx:pt idx="2687">70.000000018626451</cx:pt>
          <cx:pt idx="2688">13.9999995008111</cx:pt>
          <cx:pt idx="2689">35.000000009313226</cx:pt>
          <cx:pt idx="2690">3.0000000726431608</cx:pt>
          <cx:pt idx="2691">11.999999661929905</cx:pt>
          <cx:pt idx="2692">7.9999999841675162</cx:pt>
          <cx:pt idx="2693">6.0000001452863216</cx:pt>
          <cx:pt idx="2694">7.9999999841675162</cx:pt>
          <cx:pt idx="2695">6.99999975040555</cx:pt>
          <cx:pt idx="2696">11.999999661929905</cx:pt>
          <cx:pt idx="2697">3.0000000726431608</cx:pt>
          <cx:pt idx="2698">4.9999999115243554</cx:pt>
          <cx:pt idx="2699">4.9999999115243554</cx:pt>
          <cx:pt idx="2700">14.999999734573066</cx:pt>
          <cx:pt idx="2701">9.0000002179294825</cx:pt>
          <cx:pt idx="2702">14.000000129453838</cx:pt>
          <cx:pt idx="2703">7.9999999841675162</cx:pt>
          <cx:pt idx="2704">4.000000306405127</cx:pt>
          <cx:pt idx="2705">4.000000306405127</cx:pt>
          <cx:pt idx="2706">2.0000004675239325</cx:pt>
          <cx:pt idx="2707">4.9999999115243554</cx:pt>
          <cx:pt idx="2708">4.9999999115243554</cx:pt>
          <cx:pt idx="2709">6.0000001452863216</cx:pt>
          <cx:pt idx="2710">35.000000009313226</cx:pt>
          <cx:pt idx="2711">6.99999975040555</cx:pt>
          <cx:pt idx="2712">1.9999998388811946</cx:pt>
          <cx:pt idx="2713">7.0000003790482879</cx:pt>
          <cx:pt idx="2714">4.9999999115243554</cx:pt>
          <cx:pt idx="2715">11.000000056810677</cx:pt>
          <cx:pt idx="2716">9.0000002179294825</cx:pt>
          <cx:pt idx="2717">4.9999999115243554</cx:pt>
          <cx:pt idx="2718">9.9999998230487108</cx:pt>
          <cx:pt idx="2719">29.000000492669642</cx:pt>
          <cx:pt idx="2720">11.999999661929905</cx:pt>
          <cx:pt idx="2721">7.9999999841675162</cx:pt>
          <cx:pt idx="2722">4.000000306405127</cx:pt>
          <cx:pt idx="2723">5.9999995166435838</cx:pt>
          <cx:pt idx="2724">6.0000001452863216</cx:pt>
          <cx:pt idx="2725">4.9999999115243554</cx:pt>
          <cx:pt idx="2726">10.000000451691449</cx:pt>
          <cx:pt idx="2727">19.999999646097422</cx:pt>
          <cx:pt idx="2728">14.000000129453838</cx:pt>
          <cx:pt idx="2729">4.9999999115243554</cx:pt>
          <cx:pt idx="2730">7.9999999841675162</cx:pt>
          <cx:pt idx="2731">1.9999998388811946</cx:pt>
          <cx:pt idx="2732">33.000000170432031</cx:pt>
          <cx:pt idx="2733">19.999999646097422</cx:pt>
          <cx:pt idx="2734">3.0000000726431608</cx:pt>
          <cx:pt idx="2735">3.9999996777623892</cx:pt>
          <cx:pt idx="2736">7.0000003790482879</cx:pt>
          <cx:pt idx="2737">4.000000306405127</cx:pt>
          <cx:pt idx="2738">9.0000002179294825</cx:pt>
          <cx:pt idx="2739">26.999999396502972</cx:pt>
          <cx:pt idx="2740">7.9999999841675162</cx:pt>
          <cx:pt idx="2741">8.0000006128102541</cx:pt>
          <cx:pt idx="2742">3.9999996777623892</cx:pt>
          <cx:pt idx="2743">6.0000001452863216</cx:pt>
          <cx:pt idx="2744">4.9999999115243554</cx:pt>
          <cx:pt idx="2745">4.9999999115243554</cx:pt>
          <cx:pt idx="2746">27.999999630264938</cx:pt>
          <cx:pt idx="2747">5.9999995166435838</cx:pt>
          <cx:pt idx="2748">11.000000056810677</cx:pt>
          <cx:pt idx="2749">3.9999996777623892</cx:pt>
          <cx:pt idx="2750">7.9999999841675162</cx:pt>
          <cx:pt idx="2751">3.9999996777623892</cx:pt>
          <cx:pt idx="2752">4.9999999115243554</cx:pt>
          <cx:pt idx="2753">6.99999975040555</cx:pt>
          <cx:pt idx="2754">8.9999995892867446</cx:pt>
          <cx:pt idx="2755">9.0000002179294825</cx:pt>
          <cx:pt idx="2756">6.0000001452863216</cx:pt>
          <cx:pt idx="2757">4.9999999115243554</cx:pt>
          <cx:pt idx="2758">4.9999999115243554</cx:pt>
          <cx:pt idx="2759">4.9999999115243554</cx:pt>
          <cx:pt idx="2760">11.000000056810677</cx:pt>
          <cx:pt idx="2761">3.0000000726431608</cx:pt>
          <cx:pt idx="2762">10.000000451691449</cx:pt>
          <cx:pt idx="2763">28.000000258907676</cx:pt>
          <cx:pt idx="2764">68.000000179745257</cx:pt>
          <cx:pt idx="2765">3.0000000726431608</cx:pt>
          <cx:pt idx="2766">9.9999998230487108</cx:pt>
          <cx:pt idx="2767">0</cx:pt>
          <cx:pt idx="2768">12.000000290572643</cx:pt>
          <cx:pt idx="2769">6.99999975040555</cx:pt>
          <cx:pt idx="2770">4.9999999115243554</cx:pt>
          <cx:pt idx="2771">11.000000056810677</cx:pt>
          <cx:pt idx="2772">6.0000001452863216</cx:pt>
          <cx:pt idx="2773">11.000000056810677</cx:pt>
          <cx:pt idx="2774">30.999999702908099</cx:pt>
          <cx:pt idx="2775">3.0000000726431608</cx:pt>
          <cx:pt idx="2776">7.9999999841675162</cx:pt>
          <cx:pt idx="2777">3.9999996777623892</cx:pt>
          <cx:pt idx="2778">7.9999999841675162</cx:pt>
          <cx:pt idx="2779">7.0000003790482879</cx:pt>
          <cx:pt idx="2780">4.000000306405127</cx:pt>
          <cx:pt idx="2781">7.0000003790482879</cx:pt>
          <cx:pt idx="2782">3.0000000726431608</cx:pt>
          <cx:pt idx="2783">3.9999996777623892</cx:pt>
          <cx:pt idx="2784">5.0000005401670933</cx:pt>
          <cx:pt idx="2785">3.9999996777623892</cx:pt>
          <cx:pt idx="2786">4.9999999115243554</cx:pt>
          <cx:pt idx="2787">3.9999996777623892</cx:pt>
          <cx:pt idx="2788">22.000000113621354</cx:pt>
          <cx:pt idx="2789">3.9999996777623892</cx:pt>
          <cx:pt idx="2790">6.0000001452863216</cx:pt>
          <cx:pt idx="2791">4.000000306405127</cx:pt>
          <cx:pt idx="2792">7.9999999841675162</cx:pt>
          <cx:pt idx="2793">4.000000306405127</cx:pt>
          <cx:pt idx="2794">7.9999999841675162</cx:pt>
          <cx:pt idx="2795">4.9999999115243554</cx:pt>
          <cx:pt idx="2796">10.000000451691449</cx:pt>
          <cx:pt idx="2797">5.0000005401670933</cx:pt>
          <cx:pt idx="2798">6.99999975040555</cx:pt>
          <cx:pt idx="2799">11.000000056810677</cx:pt>
          <cx:pt idx="2800">14.000000129453838</cx:pt>
          <cx:pt idx="2801">5.0000005401670933</cx:pt>
          <cx:pt idx="2802">4.9999999115243554</cx:pt>
          <cx:pt idx="2803">4.9999999115243554</cx:pt>
          <cx:pt idx="2804">52.999999816529453</cx:pt>
          <cx:pt idx="2805">9.0000002179294825</cx:pt>
          <cx:pt idx="2806">5.0000005401670933</cx:pt>
          <cx:pt idx="2807">31.999999936670065</cx:pt>
          <cx:pt idx="2808">19.999999646097422</cx:pt>
          <cx:pt idx="2809">34.000000404193997</cx:pt>
          <cx:pt idx="2810">7.0000003790482879</cx:pt>
          <cx:pt idx="2811">84.999999753199518</cx:pt>
          <cx:pt idx="2812">3.9999996777623892</cx:pt>
          <cx:pt idx="2813">11.000000056810677</cx:pt>
          <cx:pt idx="2814">6.99999975040555</cx:pt>
          <cx:pt idx="2815">31.999999936670065</cx:pt>
          <cx:pt idx="2816">57.00000012293458</cx:pt>
          <cx:pt idx="2817">14.000000129453838</cx:pt>
          <cx:pt idx="2818">9.0000002179294825</cx:pt>
          <cx:pt idx="2819">6.0000001452863216</cx:pt>
          <cx:pt idx="2820">7.9999999841675162</cx:pt>
          <cx:pt idx="2821">4.9999999115243554</cx:pt>
          <cx:pt idx="2822">0</cx:pt>
          <cx:pt idx="2823">30.00000009778887</cx:pt>
          <cx:pt idx="2824">15.999999968335032</cx:pt>
          <cx:pt idx="2825">10.000000451691449</cx:pt>
          <cx:pt idx="2826">4.9999999115243554</cx:pt>
          <cx:pt idx="2827">4.9999999115243554</cx:pt>
          <cx:pt idx="2828">4.9999999115243554</cx:pt>
          <cx:pt idx="2829">32.000000565312803</cx:pt>
          <cx:pt idx="2830">4.9999999115243554</cx:pt>
          <cx:pt idx="2831">11.999999661929905</cx:pt>
          <cx:pt idx="2832">7.9999999841675162</cx:pt>
          <cx:pt idx="2833">7.0000003790482879</cx:pt>
          <cx:pt idx="2834">7.9999999841675162</cx:pt>
          <cx:pt idx="2835">4.000000306405127</cx:pt>
          <cx:pt idx="2836">5.9999995166435838</cx:pt>
          <cx:pt idx="2837">3.0000000726431608</cx:pt>
          <cx:pt idx="2838">9.0000002179294825</cx:pt>
          <cx:pt idx="2839">6.99999975040555</cx:pt>
          <cx:pt idx="2840">52.999999816529453</cx:pt>
          <cx:pt idx="2841">39.000000315718353</cx:pt>
          <cx:pt idx="2842">4.9999999115243554</cx:pt>
          <cx:pt idx="2843">5.9999995166435838</cx:pt>
          <cx:pt idx="2844">6.99999975040555</cx:pt>
          <cx:pt idx="2845">5.9999995166435838</cx:pt>
          <cx:pt idx="2846">7.9999999841675162</cx:pt>
          <cx:pt idx="2847">3.9999996777623892</cx:pt>
          <cx:pt idx="2848">19.999999646097422</cx:pt>
          <cx:pt idx="2849">10.000000451691449</cx:pt>
          <cx:pt idx="2850">6.0000001452863216</cx:pt>
          <cx:pt idx="2851">109.99999993946403</cx:pt>
          <cx:pt idx="2852">9.0000002179294825</cx:pt>
          <cx:pt idx="2853">17.999999807216227</cx:pt>
          <cx:pt idx="2854">30.00000009778887</cx:pt>
          <cx:pt idx="2855">7.9999999841675162</cx:pt>
          <cx:pt idx="2856">6.0000001452863216</cx:pt>
          <cx:pt idx="2857">4.9999999115243554</cx:pt>
          <cx:pt idx="2858">4.000000306405127</cx:pt>
          <cx:pt idx="2859">10.000000451691449</cx:pt>
          <cx:pt idx="2860">28.999999864026904</cx:pt>
          <cx:pt idx="2861">31.999999936670065</cx:pt>
          <cx:pt idx="2862">3.9999996777623892</cx:pt>
          <cx:pt idx="2863">31.999999936670065</cx:pt>
          <cx:pt idx="2864">103.00000018905848</cx:pt>
          <cx:pt idx="2865">9.9999998230487108</cx:pt>
          <cx:pt idx="2866">29.000000492669642</cx:pt>
          <cx:pt idx="2867">8.9999995892867446</cx:pt>
          <cx:pt idx="2868">9.9999998230487108</cx:pt>
          <cx:pt idx="2869">9.0000002179294825</cx:pt>
          <cx:pt idx="2870">4.000000306405127</cx:pt>
          <cx:pt idx="2871">15.999999968335032</cx:pt>
          <cx:pt idx="2872">7.0000003790482879</cx:pt>
          <cx:pt idx="2873">7.9999999841675162</cx:pt>
          <cx:pt idx="2874">9.0000002179294825</cx:pt>
          <cx:pt idx="2875">30.00000009778887</cx:pt>
          <cx:pt idx="2876">6.99999975040555</cx:pt>
          <cx:pt idx="2877">6.99999975040555</cx:pt>
          <cx:pt idx="2878">5.9999995166435838</cx:pt>
          <cx:pt idx="2879">12.000000290572643</cx:pt>
          <cx:pt idx="2880">11.000000056810677</cx:pt>
          <cx:pt idx="2881">6.0000001452863216</cx:pt>
          <cx:pt idx="2882">12.000000290572643</cx:pt>
          <cx:pt idx="2883">6.0000001452863216</cx:pt>
          <cx:pt idx="2884">6.0000001452863216</cx:pt>
          <cx:pt idx="2885">32.000000565312803</cx:pt>
          <cx:pt idx="2886">11.000000056810677</cx:pt>
          <cx:pt idx="2887">7.0000003790482879</cx:pt>
          <cx:pt idx="2888">6.0000001452863216</cx:pt>
          <cx:pt idx="2889">7.0000003790482879</cx:pt>
          <cx:pt idx="2890">30.999999702908099</cx:pt>
          <cx:pt idx="2891">12.000000290572643</cx:pt>
          <cx:pt idx="2892">9.0000002179294825</cx:pt>
          <cx:pt idx="2893">11.000000056810677</cx:pt>
          <cx:pt idx="2894">3.9999996777623892</cx:pt>
          <cx:pt idx="2895">9.9999998230487108</cx:pt>
          <cx:pt idx="2896">40.99999952595681</cx:pt>
          <cx:pt idx="2897">14.000000129453838</cx:pt>
          <cx:pt idx="2898">6.0000001452863216</cx:pt>
          <cx:pt idx="2899">25.999999791383743</cx:pt>
          <cx:pt idx="2900">11.000000056810677</cx:pt>
          <cx:pt idx="2901">4.9999999115243554</cx:pt>
          <cx:pt idx="2902">12.000000290572643</cx:pt>
          <cx:pt idx="2903">44.000000227242708</cx:pt>
          <cx:pt idx="2904">7.0000003790482879</cx:pt>
          <cx:pt idx="2905">27.00000002514571</cx:pt>
          <cx:pt idx="2906">8.9999995892867446</cx:pt>
          <cx:pt idx="2907">3.0000000726431608</cx:pt>
          <cx:pt idx="2908">9.0000002179294825</cx:pt>
          <cx:pt idx="2909">11.000000056810677</cx:pt>
          <cx:pt idx="2910">4.9999999115243554</cx:pt>
          <cx:pt idx="2911">9.0000002179294825</cx:pt>
          <cx:pt idx="2912">4.000000306405127</cx:pt>
          <cx:pt idx="2913">62.000000034458935</cx:pt>
          <cx:pt idx="2914">12.999999895691872</cx:pt>
          <cx:pt idx="2915">4.9999999115243554</cx:pt>
          <cx:pt idx="2916">7.9999999841675162</cx:pt>
          <cx:pt idx="2917">14.000000129453838</cx:pt>
          <cx:pt idx="2918">3.0000000726431608</cx:pt>
          <cx:pt idx="2919">0</cx:pt>
          <cx:pt idx="2920">9.0000002179294825</cx:pt>
          <cx:pt idx="2921">4.000000306405127</cx:pt>
          <cx:pt idx="2922">6.0000001452863216</cx:pt>
          <cx:pt idx="2923">4.000000306405127</cx:pt>
          <cx:pt idx="2924">13.9999995008111</cx:pt>
          <cx:pt idx="2925">12.999999895691872</cx:pt>
          <cx:pt idx="2926">3.9999996777623892</cx:pt>
          <cx:pt idx="2927">31.999999936670065</cx:pt>
          <cx:pt idx="2928">11.000000056810677</cx:pt>
          <cx:pt idx="2929">6.99999975040555</cx:pt>
          <cx:pt idx="2930">30.00000009778887</cx:pt>
          <cx:pt idx="2931">11.000000056810677</cx:pt>
          <cx:pt idx="2932">15.999999968335032</cx:pt>
          <cx:pt idx="2933">0</cx:pt>
          <cx:pt idx="2934">104.00000042282045</cx:pt>
          <cx:pt idx="2935">12.000000290572643</cx:pt>
          <cx:pt idx="2936">4.000000306405127</cx:pt>
          <cx:pt idx="2937">4.000000306405127</cx:pt>
          <cx:pt idx="2938">28.000000258907676</cx:pt>
          <cx:pt idx="2939">6.0000001452863216</cx:pt>
          <cx:pt idx="2940">11.000000056810677</cx:pt>
          <cx:pt idx="2941">50.999999977648258</cx:pt>
          <cx:pt idx="2942">62.999999639578164</cx:pt>
          <cx:pt idx="2943">9.9999998230487108</cx:pt>
          <cx:pt idx="2944">5.9999995166435838</cx:pt>
          <cx:pt idx="2945">55.999999889172614</cx:pt>
          <cx:pt idx="2946">32.999999541789293</cx:pt>
          <cx:pt idx="2947">33.99999977555126</cx:pt>
          <cx:pt idx="2948">28.999999864026904</cx:pt>
          <cx:pt idx="2949">58.999999961815774</cx:pt>
          <cx:pt idx="2950">29.999999469146132</cx:pt>
          <cx:pt idx="2951">289.99999989755452</cx:pt>
          <cx:pt idx="2952">7.9999999841675162</cx:pt>
          <cx:pt idx="2953">4.9999999115243554</cx:pt>
          <cx:pt idx="2954">4.000000306405127</cx:pt>
          <cx:pt idx="2955">6.0000001452863216</cx:pt>
          <cx:pt idx="2956">3.9999996777623892</cx:pt>
          <cx:pt idx="2957">4.000000306405127</cx:pt>
          <cx:pt idx="2958">3.0000000726431608</cx:pt>
          <cx:pt idx="2959">5.9999995166435838</cx:pt>
          <cx:pt idx="2960">6.0000001452863216</cx:pt>
          <cx:pt idx="2961">6.0000001452863216</cx:pt>
          <cx:pt idx="2962">12.000000290572643</cx:pt>
          <cx:pt idx="2963">6.0000001452863216</cx:pt>
          <cx:pt idx="2964">25.999999791383743</cx:pt>
          <cx:pt idx="2965">2.0000004675239325</cx:pt>
          <cx:pt idx="2966">42.999999993480742</cx:pt>
          <cx:pt idx="2967">11.000000056810677</cx:pt>
          <cx:pt idx="2968">7.9999999841675162</cx:pt>
          <cx:pt idx="2969">3.9999996777623892</cx:pt>
          <cx:pt idx="2970">7.0000003790482879</cx:pt>
          <cx:pt idx="2971">28.000000258907676</cx:pt>
          <cx:pt idx="2972">17.000000202096999</cx:pt>
          <cx:pt idx="2973">6.99999975040555</cx:pt>
          <cx:pt idx="2974">7.0000003790482879</cx:pt>
          <cx:pt idx="2975">36.000000243075192</cx:pt>
          <cx:pt idx="2976">8.9999995892867446</cx:pt>
          <cx:pt idx="2977">9.0000002179294825</cx:pt>
          <cx:pt idx="2978">101.00000035017729</cx:pt>
          <cx:pt idx="2979">3.0000000726431608</cx:pt>
          <cx:pt idx="2980">11.000000056810677</cx:pt>
          <cx:pt idx="2981">28.999999864026904</cx:pt>
          <cx:pt idx="2982">30.999999702908099</cx:pt>
          <cx:pt idx="2983">9.9999998230487108</cx:pt>
          <cx:pt idx="2984">11.999999661929905</cx:pt>
          <cx:pt idx="2985">0</cx:pt>
          <cx:pt idx="2986">7.9999999841675162</cx:pt>
          <cx:pt idx="2987">4.9999999115243554</cx:pt>
          <cx:pt idx="2988">4.000000306405127</cx:pt>
          <cx:pt idx="2989">6.99999975040555</cx:pt>
          <cx:pt idx="2990">36.000000243075192</cx:pt>
          <cx:pt idx="2991">8.9999995892867446</cx:pt>
          <cx:pt idx="2992">6.99999975040555</cx:pt>
          <cx:pt idx="2993">11.000000056810677</cx:pt>
          <cx:pt idx="2994">6.0000001452863216</cx:pt>
          <cx:pt idx="2995">17.999999807216227</cx:pt>
          <cx:pt idx="2996">10.999999428167939</cx:pt>
          <cx:pt idx="2997">7.9999999841675162</cx:pt>
          <cx:pt idx="2998">6.0000001452863216</cx:pt>
          <cx:pt idx="2999">3.0000000726431608</cx:pt>
          <cx:pt idx="3000">7.0000003790482879</cx:pt>
          <cx:pt idx="3001">6.99999975040555</cx:pt>
          <cx:pt idx="3002">4.000000306405127</cx:pt>
          <cx:pt idx="3003">31.999999936670065</cx:pt>
          <cx:pt idx="3004">7.9999999841675162</cx:pt>
          <cx:pt idx="3005">12.999999895691872</cx:pt>
          <cx:pt idx="3006">14.000000129453838</cx:pt>
          <cx:pt idx="3007">13.00000052433461</cx:pt>
          <cx:pt idx="3008">3.9999996777623892</cx:pt>
          <cx:pt idx="3009">31.999999936670065</cx:pt>
          <cx:pt idx="3010">11.000000056810677</cx:pt>
          <cx:pt idx="3011">6.99999975040555</cx:pt>
          <cx:pt idx="3012">7.0000003790482879</cx:pt>
          <cx:pt idx="3013">7.9999999841675162</cx:pt>
          <cx:pt idx="3014">20.999999879859388</cx:pt>
          <cx:pt idx="3015">1.9999998388811946</cx:pt>
          <cx:pt idx="3016">20.00000027474016</cx:pt>
          <cx:pt idx="3017">11.000000056810677</cx:pt>
          <cx:pt idx="3018">11.999999661929905</cx:pt>
          <cx:pt idx="3019">3.9999996777623892</cx:pt>
          <cx:pt idx="3020">11.000000056810677</cx:pt>
          <cx:pt idx="3021">6.0000001452863216</cx:pt>
          <cx:pt idx="3022">6.0000001452863216</cx:pt>
          <cx:pt idx="3023">4.9999999115243554</cx:pt>
          <cx:pt idx="3024">17.000000202096999</cx:pt>
          <cx:pt idx="3025">1.9999998388811946</cx:pt>
          <cx:pt idx="3026">87.999999825842679</cx:pt>
          <cx:pt idx="3027">7.0000003790482879</cx:pt>
          <cx:pt idx="3028">10.999999428167939</cx:pt>
          <cx:pt idx="3029">12.999999895691872</cx:pt>
          <cx:pt idx="3030">10.000000451691449</cx:pt>
          <cx:pt idx="3031">7.0000003790482879</cx:pt>
          <cx:pt idx="3032">11.000000056810677</cx:pt>
          <cx:pt idx="3033">9.9999998230487108</cx:pt>
          <cx:pt idx="3034">12.000000290572643</cx:pt>
          <cx:pt idx="3035">31.999999936670065</cx:pt>
          <cx:pt idx="3036">12.999999895691872</cx:pt>
          <cx:pt idx="3037">4.000000306405127</cx:pt>
          <cx:pt idx="3038">9.0000002179294825</cx:pt>
          <cx:pt idx="3039">7.9999999841675162</cx:pt>
          <cx:pt idx="3040">11.000000056810677</cx:pt>
          <cx:pt idx="3041">9.9999998230487108</cx:pt>
          <cx:pt idx="3042">7.9999999841675162</cx:pt>
          <cx:pt idx="3043">5.0000005401670933</cx:pt>
          <cx:pt idx="3044">0</cx:pt>
          <cx:pt idx="3045">3.0000000726431608</cx:pt>
          <cx:pt idx="3046">10.999999428167939</cx:pt>
          <cx:pt idx="3047">12.999999895691872</cx:pt>
          <cx:pt idx="3048">4.9999999115243554</cx:pt>
          <cx:pt idx="3049">3.9999996777623892</cx:pt>
          <cx:pt idx="3050">7.9999999841675162</cx:pt>
          <cx:pt idx="3051">3.9999996777623892</cx:pt>
          <cx:pt idx="3052">6.0000001452863216</cx:pt>
          <cx:pt idx="3053">6.99999975040555</cx:pt>
          <cx:pt idx="3054">4.9999999115243554</cx:pt>
          <cx:pt idx="3055">5.0000005401670933</cx:pt>
          <cx:pt idx="3056">7.9999999841675162</cx:pt>
          <cx:pt idx="3057">5.0000005401670933</cx:pt>
          <cx:pt idx="3058">6.99999975040555</cx:pt>
          <cx:pt idx="3059">9.0000002179294825</cx:pt>
          <cx:pt idx="3060">1.9999998388811946</cx:pt>
          <cx:pt idx="3061">7.9999999841675162</cx:pt>
          <cx:pt idx="3062">23.00000034738332</cx:pt>
          <cx:pt idx="3063">3.0000000726431608</cx:pt>
          <cx:pt idx="3064">4.9999999115243554</cx:pt>
          <cx:pt idx="3065">7.9999999841675162</cx:pt>
          <cx:pt idx="3066">13.00000052433461</cx:pt>
          <cx:pt idx="3067">6.0000001452863216</cx:pt>
          <cx:pt idx="3068">0</cx:pt>
          <cx:pt idx="3069">11.000000056810677</cx:pt>
          <cx:pt idx="3070">12.000000290572643</cx:pt>
          <cx:pt idx="3071">3.9999996777623892</cx:pt>
          <cx:pt idx="3072">15.000000363215804</cx:pt>
          <cx:pt idx="3073">11.000000056810677</cx:pt>
          <cx:pt idx="3074">6.0000001452863216</cx:pt>
          <cx:pt idx="3075">49.999999743886292</cx:pt>
          <cx:pt idx="3076">42.999999993480742</cx:pt>
          <cx:pt idx="3077">31.999999936670065</cx:pt>
          <cx:pt idx="3078">31.999999936670065</cx:pt>
          <cx:pt idx="3079">7.9999999841675162</cx:pt>
          <cx:pt idx="3080">213.00000012852252</cx:pt>
          <cx:pt idx="3081">0</cx:pt>
          <cx:pt idx="3082">0</cx:pt>
          <cx:pt idx="3083">11.000000056810677</cx:pt>
          <cx:pt idx="3084">0</cx:pt>
          <cx:pt idx="3085">18.999999412335455</cx:pt>
          <cx:pt idx="3086">203.99999991059303</cx:pt>
          <cx:pt idx="3087">0</cx:pt>
          <cx:pt idx="3088">6.99999975040555</cx:pt>
          <cx:pt idx="3089">58.000000356696546</cx:pt>
          <cx:pt idx="3090">9.0000002179294825</cx:pt>
          <cx:pt idx="3091">3.0000000726431608</cx:pt>
          <cx:pt idx="3092">13.9999995008111</cx:pt>
          <cx:pt idx="3093">12.000000290572643</cx:pt>
          <cx:pt idx="3094">7.9999999841675162</cx:pt>
          <cx:pt idx="3095">4.000000306405127</cx:pt>
          <cx:pt idx="3096">136.99999996460974</cx:pt>
          <cx:pt idx="3097">4.000000306405127</cx:pt>
          <cx:pt idx="3098">11.000000056810677</cx:pt>
          <cx:pt idx="3099">4.000000306405127</cx:pt>
          <cx:pt idx="3100">3.9999996777623892</cx:pt>
          <cx:pt idx="3101">6.0000001452863216</cx:pt>
          <cx:pt idx="3102">12.999999895691872</cx:pt>
          <cx:pt idx="3103">15.999999968335032</cx:pt>
          <cx:pt idx="3104">5.9999995166435838</cx:pt>
          <cx:pt idx="3105">3.9999996777623892</cx:pt>
          <cx:pt idx="3106">17.999999807216227</cx:pt>
          <cx:pt idx="3107">4.9999999115243554</cx:pt>
          <cx:pt idx="3108">60.000000195577741</cx:pt>
          <cx:pt idx="3109">12.000000290572643</cx:pt>
          <cx:pt idx="3110">4.9999999115243554</cx:pt>
          <cx:pt idx="3111">4.000000306405127</cx:pt>
          <cx:pt idx="3112">9.0000002179294825</cx:pt>
          <cx:pt idx="3113">12.000000290572643</cx:pt>
          <cx:pt idx="3114">3.9999996777623892</cx:pt>
          <cx:pt idx="3115">4.9999999115243554</cx:pt>
          <cx:pt idx="3116">7.9999999841675162</cx:pt>
          <cx:pt idx="3117">10.000000451691449</cx:pt>
          <cx:pt idx="3118">5.9999995166435838</cx:pt>
          <cx:pt idx="3119">9.9999998230487108</cx:pt>
          <cx:pt idx="3120">11.000000056810677</cx:pt>
          <cx:pt idx="3121">6.0000001452863216</cx:pt>
          <cx:pt idx="3122">17.000000202096999</cx:pt>
          <cx:pt idx="3123">6.0000001452863216</cx:pt>
          <cx:pt idx="3124">7.9999999841675162</cx:pt>
          <cx:pt idx="3125">6.0000001452863216</cx:pt>
          <cx:pt idx="3126">6.0000001452863216</cx:pt>
          <cx:pt idx="3127">4.000000306405127</cx:pt>
          <cx:pt idx="3128">3.0000000726431608</cx:pt>
          <cx:pt idx="3129">4.9999999115243554</cx:pt>
          <cx:pt idx="3130">6.0000001452863216</cx:pt>
          <cx:pt idx="3131">11.000000056810677</cx:pt>
          <cx:pt idx="3132">4.9999999115243554</cx:pt>
          <cx:pt idx="3133">6.0000001452863216</cx:pt>
          <cx:pt idx="3134">12.999999895691872</cx:pt>
          <cx:pt idx="3135">6.99999975040555</cx:pt>
          <cx:pt idx="3136">7.9999999841675162</cx:pt>
          <cx:pt idx="3137">4.9999999115243554</cx:pt>
          <cx:pt idx="3138">9.0000002179294825</cx:pt>
          <cx:pt idx="3139">7.9999999841675162</cx:pt>
          <cx:pt idx="3140">4.9999999115243554</cx:pt>
          <cx:pt idx="3141">4.000000306405127</cx:pt>
          <cx:pt idx="3142">4.9999999115243554</cx:pt>
          <cx:pt idx="3143">4.9999999115243554</cx:pt>
          <cx:pt idx="3144">4.9999999115243554</cx:pt>
          <cx:pt idx="3145">4.000000306405127</cx:pt>
          <cx:pt idx="3146">4.000000306405127</cx:pt>
          <cx:pt idx="3147">7.9999999841675162</cx:pt>
          <cx:pt idx="3148">12.000000290572643</cx:pt>
          <cx:pt idx="3149">7.9999999841675162</cx:pt>
          <cx:pt idx="3150">6.99999975040555</cx:pt>
          <cx:pt idx="3151">3.0000000726431608</cx:pt>
          <cx:pt idx="3152">14.000000129453838</cx:pt>
          <cx:pt idx="3153">5.9999995166435838</cx:pt>
          <cx:pt idx="3154">4.9999999115243554</cx:pt>
          <cx:pt idx="3155">7.9999999841675162</cx:pt>
          <cx:pt idx="3156">7.9999999841675162</cx:pt>
          <cx:pt idx="3157">1.9999998388811946</cx:pt>
          <cx:pt idx="3158">7.9999999841675162</cx:pt>
          <cx:pt idx="3159">9.0000002179294825</cx:pt>
          <cx:pt idx="3160">12.000000290572643</cx:pt>
          <cx:pt idx="3161">6.99999975040555</cx:pt>
          <cx:pt idx="3162">11.000000056810677</cx:pt>
          <cx:pt idx="3163">9.9999998230487108</cx:pt>
          <cx:pt idx="3164">6.0000001452863216</cx:pt>
          <cx:pt idx="3165">9.9999998230487108</cx:pt>
          <cx:pt idx="3166">5.9999995166435838</cx:pt>
          <cx:pt idx="3167">4.9999999115243554</cx:pt>
          <cx:pt idx="3168">9.0000002179294825</cx:pt>
          <cx:pt idx="3169">6.99999975040555</cx:pt>
          <cx:pt idx="3170">5.9999995166435838</cx:pt>
          <cx:pt idx="3171">4.000000306405127</cx:pt>
          <cx:pt idx="3172">3.9999996777623892</cx:pt>
          <cx:pt idx="3173">9.0000002179294825</cx:pt>
          <cx:pt idx="3174">6.99999975040555</cx:pt>
          <cx:pt idx="3175">10.000000451691449</cx:pt>
          <cx:pt idx="3176">11.000000056810677</cx:pt>
          <cx:pt idx="3177">6.0000001452863216</cx:pt>
          <cx:pt idx="3178">6.0000001452863216</cx:pt>
          <cx:pt idx="3179">7.9999999841675162</cx:pt>
          <cx:pt idx="3180">6.0000001452863216</cx:pt>
          <cx:pt idx="3181">11.000000056810677</cx:pt>
          <cx:pt idx="3182">9.9999998230487108</cx:pt>
          <cx:pt idx="3183">9.9999998230487108</cx:pt>
          <cx:pt idx="3184">5.0000005401670933</cx:pt>
          <cx:pt idx="3185">9.0000002179294825</cx:pt>
          <cx:pt idx="3186">11.999999661929905</cx:pt>
          <cx:pt idx="3187">6.0000001452863216</cx:pt>
          <cx:pt idx="3188">7.0000003790482879</cx:pt>
          <cx:pt idx="3189">7.9999999841675162</cx:pt>
          <cx:pt idx="3190">0</cx:pt>
          <cx:pt idx="3191">31.999999936670065</cx:pt>
          <cx:pt idx="3192">11.999999661929905</cx:pt>
          <cx:pt idx="3193">6.99999975040555</cx:pt>
          <cx:pt idx="3194">3.9999996777623892</cx:pt>
          <cx:pt idx="3195">12.999999895691872</cx:pt>
          <cx:pt idx="3196">5.9999995166435838</cx:pt>
          <cx:pt idx="3197">6.0000001452863216</cx:pt>
          <cx:pt idx="3198">9.9999998230487108</cx:pt>
          <cx:pt idx="3199">11.999999661929905</cx:pt>
          <cx:pt idx="3200">3.9999996777623892</cx:pt>
          <cx:pt idx="3201">4.9999999115243554</cx:pt>
          <cx:pt idx="3202">6.99999975040555</cx:pt>
          <cx:pt idx="3203">3.9999996777623892</cx:pt>
          <cx:pt idx="3204">1.9999998388811946</cx:pt>
          <cx:pt idx="3205">7.9999999841675162</cx:pt>
          <cx:pt idx="3206">14.000000129453838</cx:pt>
          <cx:pt idx="3207">7.0000003790482879</cx:pt>
          <cx:pt idx="3208">6.0000001452863216</cx:pt>
          <cx:pt idx="3209">16.00000059697777</cx:pt>
          <cx:pt idx="3210">6.99999975040555</cx:pt>
          <cx:pt idx="3211">6.0000001452863216</cx:pt>
          <cx:pt idx="3212">5.9999995166435838</cx:pt>
          <cx:pt idx="3213">11.000000056810677</cx:pt>
          <cx:pt idx="3214">30.00000009778887</cx:pt>
          <cx:pt idx="3215">6.0000001452863216</cx:pt>
          <cx:pt idx="3216">17.000000202096999</cx:pt>
          <cx:pt idx="3217">3.9999996777623892</cx:pt>
          <cx:pt idx="3218">9.9999998230487108</cx:pt>
          <cx:pt idx="3219">6.0000001452863216</cx:pt>
          <cx:pt idx="3220">30.999999702908099</cx:pt>
          <cx:pt idx="3221">6.99999975040555</cx:pt>
          <cx:pt idx="3222">6.0000001452863216</cx:pt>
          <cx:pt idx="3223">8.9999995892867446</cx:pt>
          <cx:pt idx="3224">57.00000012293458</cx:pt>
          <cx:pt idx="3225">3.9999996777623892</cx:pt>
          <cx:pt idx="3226">7.9999999841675162</cx:pt>
          <cx:pt idx="3227">9.9999998230487108</cx:pt>
          <cx:pt idx="3228">7.9999999841675162</cx:pt>
          <cx:pt idx="3229">6.0000001452863216</cx:pt>
          <cx:pt idx="3230">7.9999999841675162</cx:pt>
          <cx:pt idx="3231">4.000000306405127</cx:pt>
          <cx:pt idx="3232">6.99999975040555</cx:pt>
          <cx:pt idx="3233">11.000000056810677</cx:pt>
          <cx:pt idx="3234">9.0000002179294825</cx:pt>
          <cx:pt idx="3235">4.9999999115243554</cx:pt>
          <cx:pt idx="3236">3.9999996777623892</cx:pt>
          <cx:pt idx="3237">9.9999998230487108</cx:pt>
          <cx:pt idx="3238">30.00000009778887</cx:pt>
          <cx:pt idx="3239">6.0000001452863216</cx:pt>
          <cx:pt idx="3240">3.0000000726431608</cx:pt>
          <cx:pt idx="3241">11.000000056810677</cx:pt>
          <cx:pt idx="3242">21.000000508502126</cx:pt>
          <cx:pt idx="3243">2.999999444000423</cx:pt>
          <cx:pt idx="3244">5.9999995166435838</cx:pt>
          <cx:pt idx="3245">4.000000306405127</cx:pt>
          <cx:pt idx="3246">3.9999996777623892</cx:pt>
          <cx:pt idx="3247">11.000000056810677</cx:pt>
          <cx:pt idx="3248">3.9999996777623892</cx:pt>
          <cx:pt idx="3249">38.000000081956387</cx:pt>
          <cx:pt idx="3250">44.999999832361937</cx:pt>
          <cx:pt idx="3251">9.0000002179294825</cx:pt>
          <cx:pt idx="3252">5.9999995166435838</cx:pt>
          <cx:pt idx="3253">6.0000001452863216</cx:pt>
          <cx:pt idx="3254">6.0000001452863216</cx:pt>
          <cx:pt idx="3255">12.999999895691872</cx:pt>
          <cx:pt idx="3256">6.99999975040555</cx:pt>
          <cx:pt idx="3257">3.9999996777623892</cx:pt>
          <cx:pt idx="3258">4.9999999115243554</cx:pt>
          <cx:pt idx="3259">7.9999999841675162</cx:pt>
          <cx:pt idx="3260">6.99999975040555</cx:pt>
          <cx:pt idx="3261">6.0000001452863216</cx:pt>
          <cx:pt idx="3262">11.000000056810677</cx:pt>
          <cx:pt idx="3263">26.000000420026481</cx:pt>
          <cx:pt idx="3264">11.000000056810677</cx:pt>
          <cx:pt idx="3265">9.0000002179294825</cx:pt>
          <cx:pt idx="3266">6.0000001452863216</cx:pt>
          <cx:pt idx="3267">8.9999995892867446</cx:pt>
          <cx:pt idx="3268">7.9999999841675162</cx:pt>
          <cx:pt idx="3269">4.9999999115243554</cx:pt>
          <cx:pt idx="3270">14.000000129453838</cx:pt>
          <cx:pt idx="3271">10.999999428167939</cx:pt>
          <cx:pt idx="3272">11.000000056810677</cx:pt>
          <cx:pt idx="3273">14.000000129453838</cx:pt>
          <cx:pt idx="3274">6.0000001452863216</cx:pt>
          <cx:pt idx="3275">13.9999995008111</cx:pt>
          <cx:pt idx="3276">4.9999999115243554</cx:pt>
          <cx:pt idx="3277">12.000000290572643</cx:pt>
          <cx:pt idx="3278">6.0000001452863216</cx:pt>
          <cx:pt idx="3279">6.0000001452863216</cx:pt>
          <cx:pt idx="3280">11.000000056810677</cx:pt>
          <cx:pt idx="3281">15.000000363215804</cx:pt>
          <cx:pt idx="3282">6.99999975040555</cx:pt>
          <cx:pt idx="3283">9.9999998230487108</cx:pt>
          <cx:pt idx="3284">33.99999977555126</cx:pt>
          <cx:pt idx="3285">7.9999999841675162</cx:pt>
          <cx:pt idx="3286">3.0000000726431608</cx:pt>
          <cx:pt idx="3287">7.9999999841675162</cx:pt>
          <cx:pt idx="3288">7.0000003790482879</cx:pt>
          <cx:pt idx="3289">0</cx:pt>
          <cx:pt idx="3290">0</cx:pt>
          <cx:pt idx="3291">58.999999961815774</cx:pt>
          <cx:pt idx="3292">75.999999535270035</cx:pt>
          <cx:pt idx="3293">6.99999975040555</cx:pt>
          <cx:pt idx="3294">7.0000003790482879</cx:pt>
          <cx:pt idx="3295">7.0000003790482879</cx:pt>
          <cx:pt idx="3296">7.0000003790482879</cx:pt>
          <cx:pt idx="3297">4.000000306405127</cx:pt>
          <cx:pt idx="3298">4.000000306405127</cx:pt>
          <cx:pt idx="3299">3.0000000726431608</cx:pt>
          <cx:pt idx="3300">12.999999895691872</cx:pt>
          <cx:pt idx="3301">3.9999996777623892</cx:pt>
          <cx:pt idx="3302">14.000000129453838</cx:pt>
          <cx:pt idx="3303">27.00000002514571</cx:pt>
          <cx:pt idx="3304">3.0000000726431608</cx:pt>
          <cx:pt idx="3305">4.9999999115243554</cx:pt>
          <cx:pt idx="3306">7.9999999841675162</cx:pt>
          <cx:pt idx="3307">4.9999999115243554</cx:pt>
          <cx:pt idx="3308">4.9999999115243554</cx:pt>
          <cx:pt idx="3309">3.0000000726431608</cx:pt>
          <cx:pt idx="3310">28.999999864026904</cx:pt>
          <cx:pt idx="3311">0</cx:pt>
          <cx:pt idx="3312">9.9999998230487108</cx:pt>
          <cx:pt idx="3313">11.000000056810677</cx:pt>
          <cx:pt idx="3314">4.9999999115243554</cx:pt>
          <cx:pt idx="3315">25.999999791383743</cx:pt>
          <cx:pt idx="3316">7.9999999841675162</cx:pt>
          <cx:pt idx="3317">4.9999999115243554</cx:pt>
          <cx:pt idx="3318">92.000000132247806</cx:pt>
          <cx:pt idx="3319">5.9999995166435838</cx:pt>
          <cx:pt idx="3320">8.9999995892867446</cx:pt>
          <cx:pt idx="3321">8.9999995892867446</cx:pt>
          <cx:pt idx="3322">4.9999999115243554</cx:pt>
          <cx:pt idx="3323">4.9999999115243554</cx:pt>
          <cx:pt idx="3324">11.999999661929905</cx:pt>
          <cx:pt idx="3325">4.9999999115243554</cx:pt>
          <cx:pt idx="3326">1.9999998388811946</cx:pt>
          <cx:pt idx="3327">31.999999936670065</cx:pt>
          <cx:pt idx="3328">0</cx:pt>
          <cx:pt idx="3329">50.999999977648258</cx:pt>
          <cx:pt idx="3330">0</cx:pt>
          <cx:pt idx="3331">3.0000000726431608</cx:pt>
          <cx:pt idx="3332">7.9999999841675162</cx:pt>
          <cx:pt idx="3333">3.0000000726431608</cx:pt>
          <cx:pt idx="3334">4.000000306405127</cx:pt>
          <cx:pt idx="3335">5.9999995166435838</cx:pt>
          <cx:pt idx="3336">28.000000258907676</cx:pt>
          <cx:pt idx="3337">20.00000027474016</cx:pt>
          <cx:pt idx="3338">5.9999995166435838</cx:pt>
          <cx:pt idx="3339">39.999999920837581</cx:pt>
          <cx:pt idx="3340">9.9999998230487108</cx:pt>
          <cx:pt idx="3341">3.0000000726431608</cx:pt>
          <cx:pt idx="3342">14.999999734573066</cx:pt>
          <cx:pt idx="3343">3.0000000726431608</cx:pt>
          <cx:pt idx="3344">12.999999895691872</cx:pt>
          <cx:pt idx="3345">6.0000001452863216</cx:pt>
          <cx:pt idx="3346">76.999999769032001</cx:pt>
          <cx:pt idx="3347">6.0000001452863216</cx:pt>
          <cx:pt idx="3348">6.0000001452863216</cx:pt>
          <cx:pt idx="3349">14.000000129453838</cx:pt>
          <cx:pt idx="3350">6.99999975040555</cx:pt>
          <cx:pt idx="3351">12.000000290572643</cx:pt>
          <cx:pt idx="3352">11.000000056810677</cx:pt>
          <cx:pt idx="3353">4.9999999115243554</cx:pt>
          <cx:pt idx="3354">6.0000001452863216</cx:pt>
          <cx:pt idx="3355">7.0000003790482879</cx:pt>
          <cx:pt idx="3356">19.999999646097422</cx:pt>
          <cx:pt idx="3357">11.000000056810677</cx:pt>
          <cx:pt idx="3358">4.9999999115243554</cx:pt>
          <cx:pt idx="3359">19.000000040978193</cx:pt>
          <cx:pt idx="3360">12.999999895691872</cx:pt>
          <cx:pt idx="3361">4.9999999115243554</cx:pt>
          <cx:pt idx="3362">14.000000129453838</cx:pt>
          <cx:pt idx="3363">4.9999999115243554</cx:pt>
          <cx:pt idx="3364">17.000000202096999</cx:pt>
          <cx:pt idx="3365">31.000000331550837</cx:pt>
          <cx:pt idx="3366">6.99999975040555</cx:pt>
          <cx:pt idx="3367">12.999999895691872</cx:pt>
          <cx:pt idx="3368">4.000000306405127</cx:pt>
          <cx:pt idx="3369">28.999999864026904</cx:pt>
          <cx:pt idx="3370">5.9999995166435838</cx:pt>
          <cx:pt idx="3371">7.9999999841675162</cx:pt>
          <cx:pt idx="3372">5.0000005401670933</cx:pt>
          <cx:pt idx="3373">3.9999996777623892</cx:pt>
          <cx:pt idx="3374">6.99999975040555</cx:pt>
          <cx:pt idx="3375">3.9999996777623892</cx:pt>
          <cx:pt idx="3376">9.9999998230487108</cx:pt>
          <cx:pt idx="3377">3.9999996777623892</cx:pt>
          <cx:pt idx="3378">19.000000040978193</cx:pt>
          <cx:pt idx="3379">6.0000001452863216</cx:pt>
          <cx:pt idx="3380">6.99999975040555</cx:pt>
          <cx:pt idx="3381">11.999999661929905</cx:pt>
          <cx:pt idx="3382">6.0000001452863216</cx:pt>
          <cx:pt idx="3383">4.000000306405127</cx:pt>
          <cx:pt idx="3384">4.9999999115243554</cx:pt>
          <cx:pt idx="3385">31.999999936670065</cx:pt>
          <cx:pt idx="3386">26.999999396502972</cx:pt>
          <cx:pt idx="3387">15.000000363215804</cx:pt>
          <cx:pt idx="3388">12.000000290572643</cx:pt>
          <cx:pt idx="3389">8.0000006128102541</cx:pt>
          <cx:pt idx="3390">16.00000059697777</cx:pt>
          <cx:pt idx="3391">28.999999864026904</cx:pt>
          <cx:pt idx="3392">81.000000075437129</cx:pt>
          <cx:pt idx="3393">12.999999895691872</cx:pt>
          <cx:pt idx="3394">7.0000003790482879</cx:pt>
          <cx:pt idx="3395">4.9999999115243554</cx:pt>
          <cx:pt idx="3396">17.999999807216227</cx:pt>
          <cx:pt idx="3397">4.9999999115243554</cx:pt>
          <cx:pt idx="3398">54.999999655410647</cx:pt>
          <cx:pt idx="3399">5.9999995166435838</cx:pt>
          <cx:pt idx="3400">0</cx:pt>
          <cx:pt idx="3401">7.9999999841675162</cx:pt>
          <cx:pt idx="3402">34.000000404193997</cx:pt>
          <cx:pt idx="3403">10.999999428167939</cx:pt>
          <cx:pt idx="3404">9.9999998230487108</cx:pt>
          <cx:pt idx="3405">28.999999864026904</cx:pt>
          <cx:pt idx="3406">93.999999971129</cx:pt>
          <cx:pt idx="3407">6.0000001452863216</cx:pt>
          <cx:pt idx="3408">9.0000002179294825</cx:pt>
          <cx:pt idx="3409">12.999999895691872</cx:pt>
          <cx:pt idx="3410">101.99999995529652</cx:pt>
          <cx:pt idx="3411">19.000000040978193</cx:pt>
          <cx:pt idx="3412">7.0000003790482879</cx:pt>
          <cx:pt idx="3413">7.9999999841675162</cx:pt>
          <cx:pt idx="3414">4.9999999115243554</cx:pt>
          <cx:pt idx="3415">4.000000306405127</cx:pt>
          <cx:pt idx="3416">3.9999996777623892</cx:pt>
          <cx:pt idx="3417">4.9999999115243554</cx:pt>
          <cx:pt idx="3418">6.99999975040555</cx:pt>
          <cx:pt idx="3419">5.9999995166435838</cx:pt>
          <cx:pt idx="3420">6.0000001452863216</cx:pt>
          <cx:pt idx="3421">22.999999718740582</cx:pt>
          <cx:pt idx="3422">3.0000000726431608</cx:pt>
          <cx:pt idx="3423">6.0000001452863216</cx:pt>
          <cx:pt idx="3424">3.9999996777623892</cx:pt>
          <cx:pt idx="3425">14.999999734573066</cx:pt>
          <cx:pt idx="3426">4.9999999115243554</cx:pt>
          <cx:pt idx="3427">4.9999999115243554</cx:pt>
          <cx:pt idx="3428">4.000000306405127</cx:pt>
          <cx:pt idx="3429">8.9999995892867446</cx:pt>
          <cx:pt idx="3430">7.0000003790482879</cx:pt>
          <cx:pt idx="3431">8.9999995892867446</cx:pt>
          <cx:pt idx="3432">9.9999998230487108</cx:pt>
          <cx:pt idx="3433">6.0000001452863216</cx:pt>
          <cx:pt idx="3434">6.0000001452863216</cx:pt>
          <cx:pt idx="3435">7.0000003790482879</cx:pt>
          <cx:pt idx="3436">4.000000306405127</cx:pt>
          <cx:pt idx="3437">7.9999999841675162</cx:pt>
          <cx:pt idx="3438">5.9999995166435838</cx:pt>
          <cx:pt idx="3439">4.9999999115243554</cx:pt>
          <cx:pt idx="3440">3.9999996777623892</cx:pt>
          <cx:pt idx="3441">4.9999999115243554</cx:pt>
          <cx:pt idx="3442">12.999999895691872</cx:pt>
          <cx:pt idx="3443">9.0000002179294825</cx:pt>
          <cx:pt idx="3444">10.000000451691449</cx:pt>
          <cx:pt idx="3445">15.000000363215804</cx:pt>
          <cx:pt idx="3446">6.0000001452863216</cx:pt>
          <cx:pt idx="3447">6.0000001452863216</cx:pt>
          <cx:pt idx="3448">12.999999895691872</cx:pt>
          <cx:pt idx="3449">3.9999996777623892</cx:pt>
          <cx:pt idx="3450">11.000000056810677</cx:pt>
          <cx:pt idx="3451">10.999999428167939</cx:pt>
          <cx:pt idx="3452">3.0000000726431608</cx:pt>
          <cx:pt idx="3453">57.00000012293458</cx:pt>
          <cx:pt idx="3454">27.00000002514571</cx:pt>
          <cx:pt idx="3455">11.999999661929905</cx:pt>
          <cx:pt idx="3456">6.0000001452863216</cx:pt>
          <cx:pt idx="3457">4.000000306405127</cx:pt>
          <cx:pt idx="3458">9.9999998230487108</cx:pt>
          <cx:pt idx="3459">13.00000052433461</cx:pt>
          <cx:pt idx="3460">5.9999995166435838</cx:pt>
          <cx:pt idx="3461">14.999999734573066</cx:pt>
          <cx:pt idx="3462">6.0000001452863216</cx:pt>
          <cx:pt idx="3463">5.9999995166435838</cx:pt>
          <cx:pt idx="3464">3.0000000726431608</cx:pt>
          <cx:pt idx="3465">15.999999968335032</cx:pt>
          <cx:pt idx="3466">6.0000001452863216</cx:pt>
          <cx:pt idx="3467">10.000000451691449</cx:pt>
          <cx:pt idx="3468">7.9999999841675162</cx:pt>
          <cx:pt idx="3469">5.0000005401670933</cx:pt>
          <cx:pt idx="3470">4.000000306405127</cx:pt>
          <cx:pt idx="3471">12.999999895691872</cx:pt>
          <cx:pt idx="3472">12.999999895691872</cx:pt>
          <cx:pt idx="3473">6.0000001452863216</cx:pt>
          <cx:pt idx="3474">11.000000056810677</cx:pt>
          <cx:pt idx="3475">7.9999999841675162</cx:pt>
          <cx:pt idx="3476">14.999999734573066</cx:pt>
          <cx:pt idx="3477">6.99999975040555</cx:pt>
          <cx:pt idx="3478">4.9999999115243554</cx:pt>
          <cx:pt idx="3479">6.0000001452863216</cx:pt>
          <cx:pt idx="3480">4.9999999115243554</cx:pt>
          <cx:pt idx="3481">3.9999996777623892</cx:pt>
          <cx:pt idx="3482">4.000000306405127</cx:pt>
          <cx:pt idx="3483">4.9999999115243554</cx:pt>
          <cx:pt idx="3484">3.9999996777623892</cx:pt>
          <cx:pt idx="3485">4.000000306405127</cx:pt>
          <cx:pt idx="3486">18.000000435858965</cx:pt>
          <cx:pt idx="3487">4.9999999115243554</cx:pt>
          <cx:pt idx="3488">23.00000034738332</cx:pt>
          <cx:pt idx="3489">3.0000000726431608</cx:pt>
          <cx:pt idx="3490">6.0000001452863216</cx:pt>
          <cx:pt idx="3491">3.9999996777623892</cx:pt>
          <cx:pt idx="3492">18.000000435858965</cx:pt>
          <cx:pt idx="3493">5.9999995166435838</cx:pt>
          <cx:pt idx="3494">41.000000154599547</cx:pt>
          <cx:pt idx="3495">6.99999975040555</cx:pt>
          <cx:pt idx="3496">5.9999995166435838</cx:pt>
          <cx:pt idx="3497">5.9999995166435838</cx:pt>
          <cx:pt idx="3498">12.999999895691872</cx:pt>
          <cx:pt idx="3499">11.999999661929905</cx:pt>
          <cx:pt idx="3500">4.9999999115243554</cx:pt>
          <cx:pt idx="3501">17.000000202096999</cx:pt>
          <cx:pt idx="3502">6.0000001452863216</cx:pt>
          <cx:pt idx="3503">4.9999999115243554</cx:pt>
          <cx:pt idx="3504">4.9999999115243554</cx:pt>
          <cx:pt idx="3505">3.9999996777623892</cx:pt>
          <cx:pt idx="3506">6.99999975040555</cx:pt>
          <cx:pt idx="3507">27.00000002514571</cx:pt>
          <cx:pt idx="3508">12.999999895691872</cx:pt>
          <cx:pt idx="3509">39.000000315718353</cx:pt>
          <cx:pt idx="3510">9.9999998230487108</cx:pt>
          <cx:pt idx="3511">14.000000129453838</cx:pt>
          <cx:pt idx="3512">9.9999998230487108</cx:pt>
          <cx:pt idx="3513">29.999999469146132</cx:pt>
          <cx:pt idx="3514">3.9999996777623892</cx:pt>
          <cx:pt idx="3515">4.9999999115243554</cx:pt>
          <cx:pt idx="3516">11.000000056810677</cx:pt>
          <cx:pt idx="3517">27.999999630264938</cx:pt>
          <cx:pt idx="3518">12.999999895691872</cx:pt>
          <cx:pt idx="3519">14.999999734573066</cx:pt>
          <cx:pt idx="3520">3.0000000726431608</cx:pt>
          <cx:pt idx="3521">32.999999541789293</cx:pt>
          <cx:pt idx="3522">14.000000129453838</cx:pt>
          <cx:pt idx="3523">3.9999996777623892</cx:pt>
          <cx:pt idx="3524">4.000000306405127</cx:pt>
          <cx:pt idx="3525">3.0000000726431608</cx:pt>
          <cx:pt idx="3526">3.0000000726431608</cx:pt>
          <cx:pt idx="3527">6.0000001452863216</cx:pt>
          <cx:pt idx="3528">4.9999999115243554</cx:pt>
          <cx:pt idx="3529">3.9999996777623892</cx:pt>
          <cx:pt idx="3530">4.000000306405127</cx:pt>
          <cx:pt idx="3531">3.9999996777623892</cx:pt>
          <cx:pt idx="3532">6.0000001452863216</cx:pt>
          <cx:pt idx="3533">5.0000005401670933</cx:pt>
          <cx:pt idx="3534">3.0000000726431608</cx:pt>
          <cx:pt idx="3535">4.000000306405127</cx:pt>
          <cx:pt idx="3536">0</cx:pt>
          <cx:pt idx="3537">7.0000003790482879</cx:pt>
          <cx:pt idx="3538">0.99999960511922836</cx:pt>
          <cx:pt idx="3539">7.9999999841675162</cx:pt>
          <cx:pt idx="3540">6.0000001452863216</cx:pt>
          <cx:pt idx="3541">14.999999734573066</cx:pt>
          <cx:pt idx="3542">4.000000306405127</cx:pt>
          <cx:pt idx="3543">3.9999996777623892</cx:pt>
          <cx:pt idx="3544">3.0000000726431608</cx:pt>
          <cx:pt idx="3545">0</cx:pt>
          <cx:pt idx="3546">13.9999995008111</cx:pt>
          <cx:pt idx="3547">3.9999996777623892</cx:pt>
          <cx:pt idx="3548">27.00000002514571</cx:pt>
          <cx:pt idx="3549">6.99999975040555</cx:pt>
          <cx:pt idx="3550">7.9999999841675162</cx:pt>
          <cx:pt idx="3551">12.999999895691872</cx:pt>
          <cx:pt idx="3552">11.000000056810677</cx:pt>
          <cx:pt idx="3553">4.9999999115243554</cx:pt>
          <cx:pt idx="3554">3.0000000726431608</cx:pt>
          <cx:pt idx="3555">6.0000001452863216</cx:pt>
          <cx:pt idx="3556">10.000000451691449</cx:pt>
          <cx:pt idx="3557">4.000000306405127</cx:pt>
          <cx:pt idx="3558">4.9999999115243554</cx:pt>
          <cx:pt idx="3559">9.0000002179294825</cx:pt>
          <cx:pt idx="3560">11.000000056810677</cx:pt>
          <cx:pt idx="3561">9.0000002179294825</cx:pt>
          <cx:pt idx="3562">28.999999864026904</cx:pt>
          <cx:pt idx="3563">3.9999996777623892</cx:pt>
          <cx:pt idx="3564">4.000000306405127</cx:pt>
          <cx:pt idx="3565">6.0000001452863216</cx:pt>
          <cx:pt idx="3566">9.9999998230487108</cx:pt>
          <cx:pt idx="3567">4.000000306405127</cx:pt>
          <cx:pt idx="3568">9.0000002179294825</cx:pt>
          <cx:pt idx="3569">3.9999996777623892</cx:pt>
          <cx:pt idx="3570">9.9999998230487108</cx:pt>
          <cx:pt idx="3571">3.9999996777623892</cx:pt>
          <cx:pt idx="3572">38.000000081956387</cx:pt>
          <cx:pt idx="3573">12.999999895691872</cx:pt>
          <cx:pt idx="3574">20.999999879859388</cx:pt>
          <cx:pt idx="3575">6.0000001452863216</cx:pt>
          <cx:pt idx="3576">6.0000001452863216</cx:pt>
          <cx:pt idx="3577">11.000000056810677</cx:pt>
          <cx:pt idx="3578">6.99999975040555</cx:pt>
          <cx:pt idx="3579">4.9999999115243554</cx:pt>
          <cx:pt idx="3580">12.000000290572643</cx:pt>
          <cx:pt idx="3581">5.0000005401670933</cx:pt>
          <cx:pt idx="3582">5.0000005401670933</cx:pt>
          <cx:pt idx="3583">3.0000000726431608</cx:pt>
          <cx:pt idx="3584">5.9999995166435838</cx:pt>
          <cx:pt idx="3585">3.9999996777623892</cx:pt>
          <cx:pt idx="3586">6.0000001452863216</cx:pt>
          <cx:pt idx="3587">6.0000001452863216</cx:pt>
          <cx:pt idx="3588">12.999999895691872</cx:pt>
          <cx:pt idx="3589">6.0000001452863216</cx:pt>
          <cx:pt idx="3590">0</cx:pt>
          <cx:pt idx="3591">7.0000003790482879</cx:pt>
          <cx:pt idx="3592">4.000000306405127</cx:pt>
          <cx:pt idx="3593">1.9999998388811946</cx:pt>
          <cx:pt idx="3594">9.0000002179294825</cx:pt>
          <cx:pt idx="3595">4.9999999115243554</cx:pt>
          <cx:pt idx="3596">122.9999998351559</cx:pt>
          <cx:pt idx="3597">28.999999864026904</cx:pt>
          <cx:pt idx="3598">7.9999999841675162</cx:pt>
          <cx:pt idx="3599">6.0000001452863216</cx:pt>
          <cx:pt idx="3600">6.0000001452863216</cx:pt>
          <cx:pt idx="3601">3.0000000726431608</cx:pt>
          <cx:pt idx="3602">3.9999996777623892</cx:pt>
          <cx:pt idx="3603">5.0000005401670933</cx:pt>
          <cx:pt idx="3604">7.9999999841675162</cx:pt>
          <cx:pt idx="3605">10.000000451691449</cx:pt>
          <cx:pt idx="3606">6.0000001452863216</cx:pt>
          <cx:pt idx="3607">6.0000001452863216</cx:pt>
          <cx:pt idx="3608">4.9999999115243554</cx:pt>
          <cx:pt idx="3609">6.0000001452863216</cx:pt>
          <cx:pt idx="3610">7.9999999841675162</cx:pt>
          <cx:pt idx="3611">6.99999975040555</cx:pt>
          <cx:pt idx="3612">31.999999936670065</cx:pt>
          <cx:pt idx="3613">9.9999998230487108</cx:pt>
          <cx:pt idx="3614">7.9999999841675162</cx:pt>
          <cx:pt idx="3615">3.0000000726431608</cx:pt>
          <cx:pt idx="3616">9.9999998230487108</cx:pt>
          <cx:pt idx="3617">7.9999999841675162</cx:pt>
          <cx:pt idx="3618">4.9999999115243554</cx:pt>
          <cx:pt idx="3619">31.999999936670065</cx:pt>
          <cx:pt idx="3620">4.9999999115243554</cx:pt>
          <cx:pt idx="3621">11.000000056810677</cx:pt>
          <cx:pt idx="3622">49.999999743886292</cx:pt>
          <cx:pt idx="3623">33.000000170432031</cx:pt>
          <cx:pt idx="3624">17.999999807216227</cx:pt>
          <cx:pt idx="3625">4.000000306405127</cx:pt>
          <cx:pt idx="3626">9.0000002179294825</cx:pt>
          <cx:pt idx="3627">2.999999444000423</cx:pt>
          <cx:pt idx="3628">6.99999975040555</cx:pt>
          <cx:pt idx="3629">7.0000003790482879</cx:pt>
          <cx:pt idx="3630">6.99999975040555</cx:pt>
          <cx:pt idx="3631">4.9999999115243554</cx:pt>
          <cx:pt idx="3632">4.000000306405127</cx:pt>
          <cx:pt idx="3633">9.0000002179294825</cx:pt>
          <cx:pt idx="3634">4.9999999115243554</cx:pt>
          <cx:pt idx="3635">4.000000306405127</cx:pt>
          <cx:pt idx="3636">11.000000056810677</cx:pt>
          <cx:pt idx="3637">8.9999995892867446</cx:pt>
          <cx:pt idx="3638">4.9999999115243554</cx:pt>
          <cx:pt idx="3639">25.000000186264515</cx:pt>
          <cx:pt idx="3640">30.999999702908099</cx:pt>
          <cx:pt idx="3641">4.000000306405127</cx:pt>
          <cx:pt idx="3642">11.000000056810677</cx:pt>
          <cx:pt idx="3643">7.9999999841675162</cx:pt>
          <cx:pt idx="3644">7.9999999841675162</cx:pt>
          <cx:pt idx="3645">11.000000056810677</cx:pt>
          <cx:pt idx="3646">3.9999996777623892</cx:pt>
          <cx:pt idx="3647">9.9999998230487108</cx:pt>
          <cx:pt idx="3648">5.0000005401670933</cx:pt>
          <cx:pt idx="3649">17.000000202096999</cx:pt>
          <cx:pt idx="3650">9.9999998230487108</cx:pt>
          <cx:pt idx="3651">12.999999895691872</cx:pt>
          <cx:pt idx="3652">3.0000000726431608</cx:pt>
          <cx:pt idx="3653">6.99999975040555</cx:pt>
          <cx:pt idx="3654">14.999999734573066</cx:pt>
          <cx:pt idx="3655">9.0000002179294825</cx:pt>
          <cx:pt idx="3656">9.0000002179294825</cx:pt>
          <cx:pt idx="3657">11.000000056810677</cx:pt>
          <cx:pt idx="3658">10.000000451691449</cx:pt>
          <cx:pt idx="3659">6.0000001452863216</cx:pt>
          <cx:pt idx="3660">11.999999661929905</cx:pt>
          <cx:pt idx="3661">4.9999999115243554</cx:pt>
          <cx:pt idx="3662">7.0000003790482879</cx:pt>
          <cx:pt idx="3663">10.000000451691449</cx:pt>
          <cx:pt idx="3664">8.9999995892867446</cx:pt>
          <cx:pt idx="3665">14.000000129453838</cx:pt>
          <cx:pt idx="3666">4.000000306405127</cx:pt>
          <cx:pt idx="3667">6.0000001452863216</cx:pt>
          <cx:pt idx="3668">7.9999999841675162</cx:pt>
          <cx:pt idx="3669">6.0000001452863216</cx:pt>
          <cx:pt idx="3670">7.9999999841675162</cx:pt>
          <cx:pt idx="3671">10.000000451691449</cx:pt>
          <cx:pt idx="3672">3.9999996777623892</cx:pt>
          <cx:pt idx="3673">4.9999999115243554</cx:pt>
          <cx:pt idx="3674">3.0000000726431608</cx:pt>
          <cx:pt idx="3675">7.9999999841675162</cx:pt>
          <cx:pt idx="3676">33.000000170432031</cx:pt>
          <cx:pt idx="3677">7.9999999841675162</cx:pt>
          <cx:pt idx="3678">3.9999996777623892</cx:pt>
          <cx:pt idx="3679">7.0000003790482879</cx:pt>
          <cx:pt idx="3680">30.00000009778887</cx:pt>
          <cx:pt idx="3681">5.0000005401670933</cx:pt>
          <cx:pt idx="3682">15.999999968335032</cx:pt>
          <cx:pt idx="3683">6.0000001452863216</cx:pt>
          <cx:pt idx="3684">27.00000002514571</cx:pt>
          <cx:pt idx="3685">11.000000056810677</cx:pt>
          <cx:pt idx="3686">6.0000001452863216</cx:pt>
          <cx:pt idx="3687">9.0000002179294825</cx:pt>
          <cx:pt idx="3688">4.9999999115243554</cx:pt>
          <cx:pt idx="3689">7.0000003790482879</cx:pt>
          <cx:pt idx="3690">3.9999996777623892</cx:pt>
          <cx:pt idx="3691">13.9999995008111</cx:pt>
          <cx:pt idx="3692">1.9999998388811946</cx:pt>
          <cx:pt idx="3693">4.9999999115243554</cx:pt>
          <cx:pt idx="3694">3.9999996777623892</cx:pt>
          <cx:pt idx="3695">4.9999999115243554</cx:pt>
          <cx:pt idx="3696">12.000000290572643</cx:pt>
          <cx:pt idx="3697">5.0000005401670933</cx:pt>
          <cx:pt idx="3698">11.000000056810677</cx:pt>
          <cx:pt idx="3699">7.0000003790482879</cx:pt>
          <cx:pt idx="3700">13.00000052433461</cx:pt>
          <cx:pt idx="3701">7.9999999841675162</cx:pt>
          <cx:pt idx="3702">4.9999999115243554</cx:pt>
          <cx:pt idx="3703">3.0000000726431608</cx:pt>
          <cx:pt idx="3704">12.999999895691872</cx:pt>
          <cx:pt idx="3705">9.0000002179294825</cx:pt>
          <cx:pt idx="3706">9.9999998230487108</cx:pt>
          <cx:pt idx="3707">4.9999999115243554</cx:pt>
          <cx:pt idx="3708">36.000000243075192</cx:pt>
          <cx:pt idx="3709">10.000000451691449</cx:pt>
          <cx:pt idx="3710">11.000000056810677</cx:pt>
          <cx:pt idx="3711">4.9999999115243554</cx:pt>
          <cx:pt idx="3712">6.99999975040555</cx:pt>
          <cx:pt idx="3713">7.9999999841675162</cx:pt>
          <cx:pt idx="3714">4.9999999115243554</cx:pt>
          <cx:pt idx="3715">13.00000052433461</cx:pt>
          <cx:pt idx="3716">6.0000001452863216</cx:pt>
          <cx:pt idx="3717">44.999999832361937</cx:pt>
          <cx:pt idx="3718">4.9999999115243554</cx:pt>
          <cx:pt idx="3719">12.999999895691872</cx:pt>
          <cx:pt idx="3720">12.000000290572643</cx:pt>
          <cx:pt idx="3721">12.999999895691872</cx:pt>
          <cx:pt idx="3722">4.9999999115243554</cx:pt>
          <cx:pt idx="3723">9.9999998230487108</cx:pt>
          <cx:pt idx="3724">4.000000306405127</cx:pt>
          <cx:pt idx="3725">4.9999999115243554</cx:pt>
          <cx:pt idx="3726">4.9999999115243554</cx:pt>
          <cx:pt idx="3727">6.0000001452863216</cx:pt>
          <cx:pt idx="3728">7.9999999841675162</cx:pt>
          <cx:pt idx="3729">11.000000056810677</cx:pt>
          <cx:pt idx="3730">11.000000056810677</cx:pt>
          <cx:pt idx="3731">4.000000306405127</cx:pt>
          <cx:pt idx="3732">4.9999999115243554</cx:pt>
          <cx:pt idx="3733">6.0000001452863216</cx:pt>
          <cx:pt idx="3734">52.999999816529453</cx:pt>
          <cx:pt idx="3735">15.999999968335032</cx:pt>
          <cx:pt idx="3736">3.0000000726431608</cx:pt>
          <cx:pt idx="3737">15.999999968335032</cx:pt>
          <cx:pt idx="3738">3.0000000726431608</cx:pt>
          <cx:pt idx="3739">6.0000001452863216</cx:pt>
          <cx:pt idx="3740">4.9999999115243554</cx:pt>
          <cx:pt idx="3741">11.000000056810677</cx:pt>
          <cx:pt idx="3742">4.9999999115243554</cx:pt>
          <cx:pt idx="3743">9.0000002179294825</cx:pt>
          <cx:pt idx="3744">9.9999998230487108</cx:pt>
          <cx:pt idx="3745">31.999999936670065</cx:pt>
          <cx:pt idx="3746">7.9999999841675162</cx:pt>
          <cx:pt idx="3747">7.0000003790482879</cx:pt>
          <cx:pt idx="3748">4.9999999115243554</cx:pt>
          <cx:pt idx="3749">6.0000001452863216</cx:pt>
          <cx:pt idx="3750">14.999999734573066</cx:pt>
          <cx:pt idx="3751">6.0000001452863216</cx:pt>
          <cx:pt idx="3752">7.9999999841675162</cx:pt>
          <cx:pt idx="3753">0</cx:pt>
          <cx:pt idx="3754">3.0000000726431608</cx:pt>
          <cx:pt idx="3755">4.000000306405127</cx:pt>
          <cx:pt idx="3756">11.000000056810677</cx:pt>
          <cx:pt idx="3757">9.0000002179294825</cx:pt>
          <cx:pt idx="3758">0</cx:pt>
          <cx:pt idx="3759">76.000000163912773</cx:pt>
          <cx:pt idx="3760">17.000000202096999</cx:pt>
          <cx:pt idx="3761">3.9999996777623892</cx:pt>
          <cx:pt idx="3762">16.999999573454261</cx:pt>
          <cx:pt idx="3763">3.9999996777623892</cx:pt>
          <cx:pt idx="3764">15.999999968335032</cx:pt>
          <cx:pt idx="3765">4.000000306405127</cx:pt>
          <cx:pt idx="3766">8.9999995892867446</cx:pt>
          <cx:pt idx="3767">3.0000000726431608</cx:pt>
          <cx:pt idx="3768">6.99999975040555</cx:pt>
          <cx:pt idx="3769">7.9999999841675162</cx:pt>
          <cx:pt idx="3770">6.0000001452863216</cx:pt>
          <cx:pt idx="3771">4.000000306405127</cx:pt>
          <cx:pt idx="3772">4.9999999115243554</cx:pt>
          <cx:pt idx="3773">13.00000052433461</cx:pt>
          <cx:pt idx="3774">1.9999998388811946</cx:pt>
          <cx:pt idx="3775">7.0000003790482879</cx:pt>
          <cx:pt idx="3776">3.9999996777623892</cx:pt>
          <cx:pt idx="3777">11.000000056810677</cx:pt>
          <cx:pt idx="3778">8.9999995892867446</cx:pt>
          <cx:pt idx="3779">11.000000056810677</cx:pt>
          <cx:pt idx="3780">4.9999999115243554</cx:pt>
          <cx:pt idx="3781">11.000000056810677</cx:pt>
          <cx:pt idx="3782">9.9999998230487108</cx:pt>
          <cx:pt idx="3783">15.000000363215804</cx:pt>
          <cx:pt idx="3784">6.99999975040555</cx:pt>
          <cx:pt idx="3785">4.9999999115243554</cx:pt>
          <cx:pt idx="3786">28.999999864026904</cx:pt>
          <cx:pt idx="3787">5.0000005401670933</cx:pt>
          <cx:pt idx="3788">7.9999999841675162</cx:pt>
          <cx:pt idx="3789">15.000000363215804</cx:pt>
          <cx:pt idx="3790">14.000000129453838</cx:pt>
          <cx:pt idx="3791">8.0000006128102541</cx:pt>
          <cx:pt idx="3792">12.000000290572643</cx:pt>
          <cx:pt idx="3793">0</cx:pt>
          <cx:pt idx="3794">154.00000016670674</cx:pt>
          <cx:pt idx="3795">3.0000000726431608</cx:pt>
          <cx:pt idx="3796">7.0000003790482879</cx:pt>
          <cx:pt idx="3797">9.9999998230487108</cx:pt>
          <cx:pt idx="3798">4.9999999115243554</cx:pt>
          <cx:pt idx="3799">7.9999999841675162</cx:pt>
          <cx:pt idx="3800">4.000000306405127</cx:pt>
          <cx:pt idx="3801">6.0000001452863216</cx:pt>
          <cx:pt idx="3802">3.0000000726431608</cx:pt>
          <cx:pt idx="3803">1.9999998388811946</cx:pt>
          <cx:pt idx="3804">4.9999999115243554</cx:pt>
          <cx:pt idx="3805">4.9999999115243554</cx:pt>
          <cx:pt idx="3806">15.999999968335032</cx:pt>
          <cx:pt idx="3807">4.9999999115243554</cx:pt>
          <cx:pt idx="3808">5.9999995166435838</cx:pt>
          <cx:pt idx="3809">12.999999895691872</cx:pt>
          <cx:pt idx="3810">6.99999975040555</cx:pt>
          <cx:pt idx="3811">3.9999996777623892</cx:pt>
          <cx:pt idx="3812">9.0000002179294825</cx:pt>
          <cx:pt idx="3813">4.9999999115243554</cx:pt>
          <cx:pt idx="3814">9.0000002179294825</cx:pt>
          <cx:pt idx="3815">6.0000001452863216</cx:pt>
          <cx:pt idx="3816">3.9999996777623892</cx:pt>
          <cx:pt idx="3817">3.0000000726431608</cx:pt>
          <cx:pt idx="3818">5.9999995166435838</cx:pt>
          <cx:pt idx="3819">12.000000290572643</cx:pt>
          <cx:pt idx="3820">4.9999999115243554</cx:pt>
          <cx:pt idx="3821">6.99999975040555</cx:pt>
          <cx:pt idx="3822">3.9999996777623892</cx:pt>
          <cx:pt idx="3823">7.9999999841675162</cx:pt>
          <cx:pt idx="3824">7.9999999841675162</cx:pt>
          <cx:pt idx="3825">5.0000005401670933</cx:pt>
          <cx:pt idx="3826">33.000000170432031</cx:pt>
          <cx:pt idx="3827">9.0000002179294825</cx:pt>
          <cx:pt idx="3828">7.9999999841675162</cx:pt>
          <cx:pt idx="3829">3.0000000726431608</cx:pt>
          <cx:pt idx="3830">4.9999999115243554</cx:pt>
          <cx:pt idx="3831">4.9999999115243554</cx:pt>
          <cx:pt idx="3832">3.0000000726431608</cx:pt>
          <cx:pt idx="3833">4.9999999115243554</cx:pt>
          <cx:pt idx="3834">9.9999998230487108</cx:pt>
          <cx:pt idx="3835">9.0000002179294825</cx:pt>
          <cx:pt idx="3836">4.000000306405127</cx:pt>
          <cx:pt idx="3837">5.0000005401670933</cx:pt>
          <cx:pt idx="3838">8.9999995892867446</cx:pt>
          <cx:pt idx="3839">5.0000005401670933</cx:pt>
          <cx:pt idx="3840">9.9999998230487108</cx:pt>
          <cx:pt idx="3841">3.0000000726431608</cx:pt>
          <cx:pt idx="3842">9.0000002179294825</cx:pt>
          <cx:pt idx="3843">6.99999975040555</cx:pt>
          <cx:pt idx="3844">5.9999995166435838</cx:pt>
          <cx:pt idx="3845">11.000000056810677</cx:pt>
          <cx:pt idx="3846">3.0000000726431608</cx:pt>
          <cx:pt idx="3847">7.9999999841675162</cx:pt>
          <cx:pt idx="3848">4.9999999115243554</cx:pt>
          <cx:pt idx="3849">11.000000056810677</cx:pt>
          <cx:pt idx="3850">9.9999998230487108</cx:pt>
          <cx:pt idx="3851">4.000000306405127</cx:pt>
          <cx:pt idx="3852">4.000000306405127</cx:pt>
          <cx:pt idx="3853">12.000000290572643</cx:pt>
          <cx:pt idx="3854">12.000000290572643</cx:pt>
          <cx:pt idx="3855">3.0000000726431608</cx:pt>
          <cx:pt idx="3856">0</cx:pt>
          <cx:pt idx="3857">12.999999895691872</cx:pt>
          <cx:pt idx="3858">28.999999864026904</cx:pt>
          <cx:pt idx="3859">4.9999999115243554</cx:pt>
          <cx:pt idx="3860">33.000000170432031</cx:pt>
          <cx:pt idx="3861">6.0000001452863216</cx:pt>
          <cx:pt idx="3862">4.9999999115243554</cx:pt>
          <cx:pt idx="3863">3.9999996777623892</cx:pt>
          <cx:pt idx="3864">23.999999952502549</cx:pt>
          <cx:pt idx="3865">18.000000435858965</cx:pt>
          <cx:pt idx="3866">3.0000000726431608</cx:pt>
          <cx:pt idx="3867">11.999999661929905</cx:pt>
          <cx:pt idx="3868">4.9999999115243554</cx:pt>
          <cx:pt idx="3869">7.9999999841675162</cx:pt>
          <cx:pt idx="3870">3.0000000726431608</cx:pt>
          <cx:pt idx="3871">6.99999975040555</cx:pt>
          <cx:pt idx="3872">6.0000001452863216</cx:pt>
          <cx:pt idx="3873">3.0000000726431608</cx:pt>
          <cx:pt idx="3874">3.0000000726431608</cx:pt>
          <cx:pt idx="3875">6.99999975040555</cx:pt>
          <cx:pt idx="3876">4.9999999115243554</cx:pt>
          <cx:pt idx="3877">9.0000002179294825</cx:pt>
          <cx:pt idx="3878">4.9999999115243554</cx:pt>
          <cx:pt idx="3879">7.0000003790482879</cx:pt>
          <cx:pt idx="3880">4.9999999115243554</cx:pt>
          <cx:pt idx="3881">7.0000003790482879</cx:pt>
          <cx:pt idx="3882">1.9999998388811946</cx:pt>
          <cx:pt idx="3883">14.000000129453838</cx:pt>
          <cx:pt idx="3884">17.999999807216227</cx:pt>
          <cx:pt idx="3885">6.0000001452863216</cx:pt>
          <cx:pt idx="3886">3.0000000726431608</cx:pt>
          <cx:pt idx="3887">22.999999718740582</cx:pt>
          <cx:pt idx="3888">7.9999999841675162</cx:pt>
          <cx:pt idx="3889">19.000000040978193</cx:pt>
          <cx:pt idx="3890">7.9999999841675162</cx:pt>
          <cx:pt idx="3891">6.99999975040555</cx:pt>
          <cx:pt idx="3892">6.99999975040555</cx:pt>
          <cx:pt idx="3893">3.0000000726431608</cx:pt>
          <cx:pt idx="3894">14.000000129453838</cx:pt>
          <cx:pt idx="3895">4.9999999115243554</cx:pt>
          <cx:pt idx="3896">6.0000001452863216</cx:pt>
          <cx:pt idx="3897">12.000000290572643</cx:pt>
          <cx:pt idx="3898">11.000000056810677</cx:pt>
          <cx:pt idx="3899">4.000000306405127</cx:pt>
          <cx:pt idx="3900">11.999999661929905</cx:pt>
          <cx:pt idx="3901">6.0000001452863216</cx:pt>
          <cx:pt idx="3902">35.000000009313226</cx:pt>
          <cx:pt idx="3903">29.000000492669642</cx:pt>
          <cx:pt idx="3904">12.999999895691872</cx:pt>
          <cx:pt idx="3905">5.0000005401670933</cx:pt>
          <cx:pt idx="3906">11.999999661929905</cx:pt>
          <cx:pt idx="3907">4.9999999115243554</cx:pt>
          <cx:pt idx="3908">12.999999895691872</cx:pt>
          <cx:pt idx="3909">12.999999895691872</cx:pt>
          <cx:pt idx="3910">28.999999864026904</cx:pt>
          <cx:pt idx="3911">9.9999998230487108</cx:pt>
          <cx:pt idx="3912">34.000000404193997</cx:pt>
          <cx:pt idx="3913">12.000000290572643</cx:pt>
          <cx:pt idx="3914">3.9999996777623892</cx:pt>
          <cx:pt idx="3915">89.999999664723873</cx:pt>
          <cx:pt idx="3916">12.000000290572643</cx:pt>
          <cx:pt idx="3917">29.000000492669642</cx:pt>
          <cx:pt idx="3918">6.0000001452863216</cx:pt>
          <cx:pt idx="3919">6.99999975040555</cx:pt>
          <cx:pt idx="3920">7.0000003790482879</cx:pt>
          <cx:pt idx="3921">7.9999999841675162</cx:pt>
          <cx:pt idx="3922">4.000000306405127</cx:pt>
          <cx:pt idx="3923">4.9999999115243554</cx:pt>
          <cx:pt idx="3924">3.9999996777623892</cx:pt>
          <cx:pt idx="3925">4.9999999115243554</cx:pt>
          <cx:pt idx="3926">10.000000451691449</cx:pt>
          <cx:pt idx="3927">11.000000056810677</cx:pt>
          <cx:pt idx="3928">5.9999995166435838</cx:pt>
          <cx:pt idx="3929">7.0000003790482879</cx:pt>
          <cx:pt idx="3930">17.000000202096999</cx:pt>
          <cx:pt idx="3931">6.0000001452863216</cx:pt>
          <cx:pt idx="3932">5.9999995166435838</cx:pt>
          <cx:pt idx="3933">4.9999999115243554</cx:pt>
          <cx:pt idx="3934">22.000000113621354</cx:pt>
          <cx:pt idx="3935">6.0000001452863216</cx:pt>
          <cx:pt idx="3936">4.9999999115243554</cx:pt>
          <cx:pt idx="3937">23.00000034738332</cx:pt>
          <cx:pt idx="3938">4.9999999115243554</cx:pt>
          <cx:pt idx="3939">9.9999998230487108</cx:pt>
          <cx:pt idx="3940">2.0000004675239325</cx:pt>
          <cx:pt idx="3941">7.9999999841675162</cx:pt>
          <cx:pt idx="3942">6.0000001452863216</cx:pt>
          <cx:pt idx="3943">31.999999936670065</cx:pt>
          <cx:pt idx="3944">6.99999975040555</cx:pt>
          <cx:pt idx="3945">6.99999975040555</cx:pt>
          <cx:pt idx="3946">17.999999807216227</cx:pt>
          <cx:pt idx="3947">11.000000056810677</cx:pt>
          <cx:pt idx="3948">12.999999895691872</cx:pt>
          <cx:pt idx="3949">4.9999999115243554</cx:pt>
          <cx:pt idx="3950">4.9999999115243554</cx:pt>
          <cx:pt idx="3951">6.0000001452863216</cx:pt>
          <cx:pt idx="3952">11.000000056810677</cx:pt>
          <cx:pt idx="3953">6.0000001452863216</cx:pt>
          <cx:pt idx="3954">4.9999999115243554</cx:pt>
          <cx:pt idx="3955">6.99999975040555</cx:pt>
          <cx:pt idx="3956">6.99999975040555</cx:pt>
          <cx:pt idx="3957">0</cx:pt>
          <cx:pt idx="3958">13.9999995008111</cx:pt>
          <cx:pt idx="3959">4.9999999115243554</cx:pt>
          <cx:pt idx="3960">28.000000258907676</cx:pt>
          <cx:pt idx="3961">6.0000001452863216</cx:pt>
          <cx:pt idx="3962">5.0000005401670933</cx:pt>
          <cx:pt idx="3963">12.999999895691872</cx:pt>
          <cx:pt idx="3964">11.000000056810677</cx:pt>
          <cx:pt idx="3965">4.000000306405127</cx:pt>
          <cx:pt idx="3966">5.0000005401670933</cx:pt>
          <cx:pt idx="3967">11.000000056810677</cx:pt>
          <cx:pt idx="3968">14.999999734573066</cx:pt>
          <cx:pt idx="3969">10.000000451691449</cx:pt>
          <cx:pt idx="3970">29.000000492669642</cx:pt>
          <cx:pt idx="3971">35.000000009313226</cx:pt>
          <cx:pt idx="3972">4.000000306405127</cx:pt>
          <cx:pt idx="3973">5.9999995166435838</cx:pt>
          <cx:pt idx="3974">20.00000027474016</cx:pt>
          <cx:pt idx="3975">12.000000290572643</cx:pt>
          <cx:pt idx="3976">3.0000000726431608</cx:pt>
          <cx:pt idx="3977">4.9999999115243554</cx:pt>
          <cx:pt idx="3978">4.9999999115243554</cx:pt>
          <cx:pt idx="3979">4.9999999115243554</cx:pt>
          <cx:pt idx="3980">7.0000003790482879</cx:pt>
          <cx:pt idx="3981">14.000000129453838</cx:pt>
          <cx:pt idx="3982">6.0000001452863216</cx:pt>
          <cx:pt idx="3983">6.0000001452863216</cx:pt>
          <cx:pt idx="3984">14.000000129453838</cx:pt>
          <cx:pt idx="3985">4.000000306405127</cx:pt>
          <cx:pt idx="3986">4.9999999115243554</cx:pt>
          <cx:pt idx="3987">8.9999995892867446</cx:pt>
          <cx:pt idx="3988">6.0000001452863216</cx:pt>
          <cx:pt idx="3989">11.999999661929905</cx:pt>
          <cx:pt idx="3990">5.0000005401670933</cx:pt>
          <cx:pt idx="3991">6.0000001452863216</cx:pt>
          <cx:pt idx="3992">6.0000001452863216</cx:pt>
          <cx:pt idx="3993">6.99999975040555</cx:pt>
          <cx:pt idx="3994">4.9999999115243554</cx:pt>
          <cx:pt idx="3995">6.99999975040555</cx:pt>
          <cx:pt idx="3996">19.000000040978193</cx:pt>
          <cx:pt idx="3997">31.000000331550837</cx:pt>
          <cx:pt idx="3998">30.00000009778887</cx:pt>
          <cx:pt idx="3999">3.9999996777623892</cx:pt>
          <cx:pt idx="4000">3.9999996777623892</cx:pt>
          <cx:pt idx="4001">0</cx:pt>
          <cx:pt idx="4002">11.999999661929905</cx:pt>
          <cx:pt idx="4003">4.9999999115243554</cx:pt>
          <cx:pt idx="4004">28.999999864026904</cx:pt>
          <cx:pt idx="4005">12.999999895691872</cx:pt>
          <cx:pt idx="4006">14.999999734573066</cx:pt>
          <cx:pt idx="4007">0</cx:pt>
          <cx:pt idx="4008">25.000000186264515</cx:pt>
          <cx:pt idx="4009">10.000000451691449</cx:pt>
          <cx:pt idx="4010">4.9999999115243554</cx:pt>
          <cx:pt idx="4011">12.000000290572643</cx:pt>
          <cx:pt idx="4012">17.000000202096999</cx:pt>
          <cx:pt idx="4013">17.999999807216227</cx:pt>
          <cx:pt idx="4014">3.0000000726431608</cx:pt>
          <cx:pt idx="4015">4.000000306405127</cx:pt>
          <cx:pt idx="4016">3.0000000726431608</cx:pt>
          <cx:pt idx="4017">7.9999999841675162</cx:pt>
          <cx:pt idx="4018">3.9999996777623892</cx:pt>
          <cx:pt idx="4019">4.000000306405127</cx:pt>
          <cx:pt idx="4020">17.999999807216227</cx:pt>
          <cx:pt idx="4021">9.0000002179294825</cx:pt>
          <cx:pt idx="4022">6.99999975040555</cx:pt>
          <cx:pt idx="4023">4.9999999115243554</cx:pt>
          <cx:pt idx="4024">3.0000000726431608</cx:pt>
          <cx:pt idx="4025">3.0000000726431608</cx:pt>
          <cx:pt idx="4026">0</cx:pt>
          <cx:pt idx="4027">6.99999975040555</cx:pt>
          <cx:pt idx="4028">4.9999999115243554</cx:pt>
          <cx:pt idx="4029">4.9999999115243554</cx:pt>
          <cx:pt idx="4030">9.0000002179294825</cx:pt>
          <cx:pt idx="4031">11.000000056810677</cx:pt>
          <cx:pt idx="4032">7.9999999841675162</cx:pt>
          <cx:pt idx="4033">5.9999995166435838</cx:pt>
          <cx:pt idx="4034">15.999999968335032</cx:pt>
          <cx:pt idx="4035">31.999999936670065</cx:pt>
          <cx:pt idx="4036">16.999999573454261</cx:pt>
          <cx:pt idx="4037">1.9999998388811946</cx:pt>
          <cx:pt idx="4038">7.9999999841675162</cx:pt>
          <cx:pt idx="4039">12.999999895691872</cx:pt>
          <cx:pt idx="4040">11.999999661929905</cx:pt>
          <cx:pt idx="4041">4.000000306405127</cx:pt>
          <cx:pt idx="4042">23.00000034738332</cx:pt>
          <cx:pt idx="4043">35.000000009313226</cx:pt>
          <cx:pt idx="4044">4.000000306405127</cx:pt>
          <cx:pt idx="4045">6.99999975040555</cx:pt>
          <cx:pt idx="4046">0</cx:pt>
          <cx:pt idx="4047">8.9999995892867446</cx:pt>
          <cx:pt idx="4048">11.000000056810677</cx:pt>
          <cx:pt idx="4049">3.0000000726431608</cx:pt>
          <cx:pt idx="4050">6.99999975040555</cx:pt>
          <cx:pt idx="4051">6.0000001452863216</cx:pt>
          <cx:pt idx="4052">3.9999996777623892</cx:pt>
          <cx:pt idx="4053">4.000000306405127</cx:pt>
          <cx:pt idx="4054">11.999999661929905</cx:pt>
          <cx:pt idx="4055">4.9999999115243554</cx:pt>
          <cx:pt idx="4056">7.9999999841675162</cx:pt>
          <cx:pt idx="4057">3.9999996777623892</cx:pt>
          <cx:pt idx="4058">28.999999864026904</cx:pt>
          <cx:pt idx="4059">33.000000170432031</cx:pt>
          <cx:pt idx="4060">7.9999999841675162</cx:pt>
          <cx:pt idx="4061">4.9999999115243554</cx:pt>
          <cx:pt idx="4062">9.9999998230487108</cx:pt>
          <cx:pt idx="4063">6.0000001452863216</cx:pt>
          <cx:pt idx="4064">4.000000306405127</cx:pt>
          <cx:pt idx="4065">42.999999993480742</cx:pt>
          <cx:pt idx="4066">30.00000009778887</cx:pt>
          <cx:pt idx="4067">7.9999999841675162</cx:pt>
          <cx:pt idx="4068">7.0000003790482879</cx:pt>
          <cx:pt idx="4069">63.99999987334013</cx:pt>
          <cx:pt idx="4070">15.999999968335032</cx:pt>
          <cx:pt idx="4071">3.9999996777623892</cx:pt>
          <cx:pt idx="4072">6.0000001452863216</cx:pt>
          <cx:pt idx="4073">3.9999996777623892</cx:pt>
          <cx:pt idx="4074">30.00000009778887</cx:pt>
          <cx:pt idx="4075">14.999999734573066</cx:pt>
          <cx:pt idx="4076">4.9999999115243554</cx:pt>
          <cx:pt idx="4077">14.999999734573066</cx:pt>
          <cx:pt idx="4078">4.9999999115243554</cx:pt>
          <cx:pt idx="4079">29.000000492669642</cx:pt>
          <cx:pt idx="4080">6.99999975040555</cx:pt>
          <cx:pt idx="4081">3.9999996777623892</cx:pt>
          <cx:pt idx="4082">19.000000040978193</cx:pt>
          <cx:pt idx="4083">27.00000002514571</cx:pt>
          <cx:pt idx="4084">11.000000056810677</cx:pt>
          <cx:pt idx="4085">87.999999825842679</cx:pt>
          <cx:pt idx="4086">3.9999996777623892</cx:pt>
          <cx:pt idx="4087">29.000000492669642</cx:pt>
          <cx:pt idx="4088">4.000000306405127</cx:pt>
          <cx:pt idx="4089">17.999999807216227</cx:pt>
          <cx:pt idx="4090">30.00000009778887</cx:pt>
          <cx:pt idx="4091">22.000000113621354</cx:pt>
          <cx:pt idx="4092">27.00000002514571</cx:pt>
          <cx:pt idx="4093">7.9999999841675162</cx:pt>
          <cx:pt idx="4094">38.999999687075615</cx:pt>
          <cx:pt idx="4095">30.00000009778887</cx:pt>
          <cx:pt idx="4096">14.999999734573066</cx:pt>
          <cx:pt idx="4097">41.999999759718776</cx:pt>
          <cx:pt idx="4098">4.9999999115243554</cx:pt>
          <cx:pt idx="4099">10.000000451691449</cx:pt>
          <cx:pt idx="4100">7.9999999841675162</cx:pt>
          <cx:pt idx="4101">6.0000001452863216</cx:pt>
          <cx:pt idx="4102">4.9999999115243554</cx:pt>
          <cx:pt idx="4103">50.00000037252903</cx:pt>
          <cx:pt idx="4104">28.999999864026904</cx:pt>
          <cx:pt idx="4105">2.999999444000423</cx:pt>
          <cx:pt idx="4106">7.0000003790482879</cx:pt>
          <cx:pt idx="4107">326.00000014062971</cx:pt>
          <cx:pt idx="4108">151.00000009406358</cx:pt>
          <cx:pt idx="4109">6.99999975040555</cx:pt>
          <cx:pt idx="4110">4.9999999115243554</cx:pt>
          <cx:pt idx="4111">6.0000001452863216</cx:pt>
          <cx:pt idx="4112">1.9999998388811946</cx:pt>
          <cx:pt idx="4113">7.9999999841675162</cx:pt>
          <cx:pt idx="4114">16.00000059697777</cx:pt>
          <cx:pt idx="4115">6.0000001452863216</cx:pt>
          <cx:pt idx="4116">2.999999444000423</cx:pt>
          <cx:pt idx="4117">4.9999999115243554</cx:pt>
          <cx:pt idx="4118">6.0000001452863216</cx:pt>
          <cx:pt idx="4119">9.0000002179294825</cx:pt>
          <cx:pt idx="4120">5.0000005401670933</cx:pt>
          <cx:pt idx="4121">5.0000005401670933</cx:pt>
          <cx:pt idx="4122">6.99999975040555</cx:pt>
          <cx:pt idx="4123">5.9999995166435838</cx:pt>
          <cx:pt idx="4124">3.0000000726431608</cx:pt>
          <cx:pt idx="4125">4.9999999115243554</cx:pt>
          <cx:pt idx="4126">12.999999895691872</cx:pt>
          <cx:pt idx="4127">12.999999895691872</cx:pt>
          <cx:pt idx="4128">9.9999998230487108</cx:pt>
          <cx:pt idx="4129">4.9999999115243554</cx:pt>
          <cx:pt idx="4130">4.9999999115243554</cx:pt>
          <cx:pt idx="4131">14.999999734573066</cx:pt>
          <cx:pt idx="4132">7.9999999841675162</cx:pt>
          <cx:pt idx="4133">9.0000002179294825</cx:pt>
          <cx:pt idx="4134">11.000000056810677</cx:pt>
          <cx:pt idx="4135">40.99999952595681</cx:pt>
          <cx:pt idx="4136">4.9999999115243554</cx:pt>
          <cx:pt idx="4137">4.000000306405127</cx:pt>
          <cx:pt idx="4138">13.9999995008111</cx:pt>
          <cx:pt idx="4139">5.9999995166435838</cx:pt>
          <cx:pt idx="4140">9.0000002179294825</cx:pt>
          <cx:pt idx="4141">3.0000000726431608</cx:pt>
          <cx:pt idx="4142">4.000000306405127</cx:pt>
          <cx:pt idx="4143">0</cx:pt>
          <cx:pt idx="4144">6.0000001452863216</cx:pt>
          <cx:pt idx="4145">11.000000056810677</cx:pt>
          <cx:pt idx="4146">3.9999996777623892</cx:pt>
          <cx:pt idx="4147">3.0000000726431608</cx:pt>
          <cx:pt idx="4148">11.000000056810677</cx:pt>
          <cx:pt idx="4149">3.0000000726431608</cx:pt>
          <cx:pt idx="4150">4.9999999115243554</cx:pt>
          <cx:pt idx="4151">12.000000290572643</cx:pt>
          <cx:pt idx="4152">14.000000129453838</cx:pt>
          <cx:pt idx="4153">4.9999999115243554</cx:pt>
          <cx:pt idx="4154">14.000000129453838</cx:pt>
          <cx:pt idx="4155">1.9999998388811946</cx:pt>
          <cx:pt idx="4156">3.0000000726431608</cx:pt>
          <cx:pt idx="4157">9.0000002179294825</cx:pt>
          <cx:pt idx="4158">7.9999999841675162</cx:pt>
          <cx:pt idx="4159">15.999999968335032</cx:pt>
          <cx:pt idx="4160">4.9999999115243554</cx:pt>
          <cx:pt idx="4161">5.9999995166435838</cx:pt>
          <cx:pt idx="4162">7.0000003790482879</cx:pt>
          <cx:pt idx="4163">23.999999952502549</cx:pt>
          <cx:pt idx="4164">6.0000001452863216</cx:pt>
          <cx:pt idx="4165">3.9999996777623892</cx:pt>
          <cx:pt idx="4166">11.000000056810677</cx:pt>
          <cx:pt idx="4167">7.9999999841675162</cx:pt>
          <cx:pt idx="4168">28.000000258907676</cx:pt>
          <cx:pt idx="4169">3.0000000726431608</cx:pt>
          <cx:pt idx="4170">14.000000129453838</cx:pt>
          <cx:pt idx="4171">15.000000363215804</cx:pt>
          <cx:pt idx="4172">7.9999999841675162</cx:pt>
          <cx:pt idx="4173">4.9999999115243554</cx:pt>
          <cx:pt idx="4174">1.9999998388811946</cx:pt>
          <cx:pt idx="4175">36.99999984819442</cx:pt>
          <cx:pt idx="4176">6.0000001452863216</cx:pt>
          <cx:pt idx="4177">12.999999895691872</cx:pt>
          <cx:pt idx="4178">3.0000000726431608</cx:pt>
          <cx:pt idx="4179">6.99999975040555</cx:pt>
          <cx:pt idx="4180">12.000000290572643</cx:pt>
          <cx:pt idx="4181">9.9999998230487108</cx:pt>
          <cx:pt idx="4182">4.9999999115243554</cx:pt>
          <cx:pt idx="4183">14.000000129453838</cx:pt>
          <cx:pt idx="4184">7.9999999841675162</cx:pt>
          <cx:pt idx="4185">38.999999687075615</cx:pt>
          <cx:pt idx="4186">12.000000290572643</cx:pt>
          <cx:pt idx="4187">7.0000003790482879</cx:pt>
          <cx:pt idx="4188">3.9999996777623892</cx:pt>
          <cx:pt idx="4189">12.999999895691872</cx:pt>
          <cx:pt idx="4190">4.9999999115243554</cx:pt>
          <cx:pt idx="4191">6.99999975040555</cx:pt>
          <cx:pt idx="4192">7.0000003790482879</cx:pt>
          <cx:pt idx="4193">5.0000005401670933</cx:pt>
          <cx:pt idx="4194">3.9999996777623892</cx:pt>
          <cx:pt idx="4195">5.9999995166435838</cx:pt>
          <cx:pt idx="4196">14.999999734573066</cx:pt>
          <cx:pt idx="4197">11.000000056810677</cx:pt>
          <cx:pt idx="4198">4.9999999115243554</cx:pt>
          <cx:pt idx="4199">6.99999975040555</cx:pt>
          <cx:pt idx="4200">11.000000056810677</cx:pt>
          <cx:pt idx="4201">10.000000451691449</cx:pt>
          <cx:pt idx="4202">9.9999998230487108</cx:pt>
          <cx:pt idx="4203">6.0000001452863216</cx:pt>
          <cx:pt idx="4204">7.9999999841675162</cx:pt>
          <cx:pt idx="4205">4.9999999115243554</cx:pt>
          <cx:pt idx="4206">9.0000002179294825</cx:pt>
          <cx:pt idx="4207">14.999999734573066</cx:pt>
          <cx:pt idx="4208">8.9999995892867446</cx:pt>
          <cx:pt idx="4209">4.9999999115243554</cx:pt>
          <cx:pt idx="4210">4.9999999115243554</cx:pt>
          <cx:pt idx="4211">14.000000129453838</cx:pt>
          <cx:pt idx="4212">12.000000290572643</cx:pt>
          <cx:pt idx="4213">12.999999895691872</cx:pt>
          <cx:pt idx="4214">4.9999999115243554</cx:pt>
          <cx:pt idx="4215">9.9999998230487108</cx:pt>
          <cx:pt idx="4216">33.99999977555126</cx:pt>
          <cx:pt idx="4217">11.000000056810677</cx:pt>
          <cx:pt idx="4218">7.9999999841675162</cx:pt>
          <cx:pt idx="4219">3.9999996777623892</cx:pt>
          <cx:pt idx="4220">4.9999999115243554</cx:pt>
          <cx:pt idx="4221">0</cx:pt>
          <cx:pt idx="4222">6.99999975040555</cx:pt>
          <cx:pt idx="4223">30.00000009778887</cx:pt>
          <cx:pt idx="4224">28.999999864026904</cx:pt>
          <cx:pt idx="4225">14.000000129453838</cx:pt>
          <cx:pt idx="4226">17.999999807216227</cx:pt>
          <cx:pt idx="4227">8.9999995892867446</cx:pt>
          <cx:pt idx="4228">4.000000306405127</cx:pt>
          <cx:pt idx="4229">4.9999999115243554</cx:pt>
          <cx:pt idx="4230">4.9999999115243554</cx:pt>
          <cx:pt idx="4231">39.000000315718353</cx:pt>
          <cx:pt idx="4232">9.9999998230487108</cx:pt>
          <cx:pt idx="4233">11.000000056810677</cx:pt>
          <cx:pt idx="4234">4.000000306405127</cx:pt>
          <cx:pt idx="4235">16.999999573454261</cx:pt>
          <cx:pt idx="4236">4.9999999115243554</cx:pt>
          <cx:pt idx="4237">1.9999998388811946</cx:pt>
          <cx:pt idx="4238">13.9999995008111</cx:pt>
          <cx:pt idx="4239">11.000000056810677</cx:pt>
          <cx:pt idx="4240">0</cx:pt>
          <cx:pt idx="4241">9.9999998230487108</cx:pt>
          <cx:pt idx="4242">4.9999999115243554</cx:pt>
          <cx:pt idx="4243">17.999999807216227</cx:pt>
          <cx:pt idx="4244">7.9999999841675162</cx:pt>
          <cx:pt idx="4245">19.000000040978193</cx:pt>
          <cx:pt idx="4246">35.000000009313226</cx:pt>
          <cx:pt idx="4247">8.9999995892867446</cx:pt>
          <cx:pt idx="4248">7.9999999841675162</cx:pt>
          <cx:pt idx="4249">0</cx:pt>
          <cx:pt idx="4250">93.999999971129</cx:pt>
          <cx:pt idx="4251">9.9999998230487108</cx:pt>
          <cx:pt idx="4252">0</cx:pt>
          <cx:pt idx="4253">3.9999996777623892</cx:pt>
          <cx:pt idx="4254">7.9999999841675162</cx:pt>
          <cx:pt idx="4255">165.99999982863665</cx:pt>
          <cx:pt idx="4256">9.0000002179294825</cx:pt>
          <cx:pt idx="4257">0</cx:pt>
          <cx:pt idx="4258">6.0000001452863216</cx:pt>
          <cx:pt idx="4259">7.9999999841675162</cx:pt>
          <cx:pt idx="4260">14.000000129453838</cx:pt>
          <cx:pt idx="4261">14.000000129453838</cx:pt>
          <cx:pt idx="4262">3.0000000726431608</cx:pt>
          <cx:pt idx="4263">4.9999999115243554</cx:pt>
          <cx:pt idx="4264">15.999999968335032</cx:pt>
          <cx:pt idx="4265">7.0000003790482879</cx:pt>
          <cx:pt idx="4266">4.9999999115243554</cx:pt>
          <cx:pt idx="4267">4.9999999115243554</cx:pt>
          <cx:pt idx="4268">11.000000056810677</cx:pt>
          <cx:pt idx="4269">10.999999428167939</cx:pt>
          <cx:pt idx="4270">4.9999999115243554</cx:pt>
          <cx:pt idx="4271">5.9999995166435838</cx:pt>
          <cx:pt idx="4272">15.000000363215804</cx:pt>
          <cx:pt idx="4273">0</cx:pt>
          <cx:pt idx="4274">28.999999864026904</cx:pt>
          <cx:pt idx="4275">12.999999895691872</cx:pt>
          <cx:pt idx="4276">7.9999999841675162</cx:pt>
          <cx:pt idx="4277">3.0000000726431608</cx:pt>
          <cx:pt idx="4278">37.000000476837158</cx:pt>
          <cx:pt idx="4279">7.9999999841675162</cx:pt>
          <cx:pt idx="4280">7.0000003790482879</cx:pt>
          <cx:pt idx="4281">7.9999999841675162</cx:pt>
          <cx:pt idx="4282">4.000000306405127</cx:pt>
          <cx:pt idx="4283">7.0000003790482879</cx:pt>
          <cx:pt idx="4284">6.0000001452863216</cx:pt>
          <cx:pt idx="4285">7.9999999841675162</cx:pt>
          <cx:pt idx="4286">10.000000451691449</cx:pt>
          <cx:pt idx="4287">17.000000202096999</cx:pt>
          <cx:pt idx="4288">3.0000000726431608</cx:pt>
          <cx:pt idx="4289">20.00000027474016</cx:pt>
          <cx:pt idx="4290">12.000000290572643</cx:pt>
          <cx:pt idx="4291">4.9999999115243554</cx:pt>
          <cx:pt idx="4292">11.000000056810677</cx:pt>
          <cx:pt idx="4293">4.000000306405127</cx:pt>
          <cx:pt idx="4294">15.999999968335032</cx:pt>
          <cx:pt idx="4295">3.0000000726431608</cx:pt>
          <cx:pt idx="4296">7.9999999841675162</cx:pt>
          <cx:pt idx="4297">12.000000290572643</cx:pt>
          <cx:pt idx="4298">9.9999998230487108</cx:pt>
          <cx:pt idx="4299">7.0000003790482879</cx:pt>
          <cx:pt idx="4300">12.999999895691872</cx:pt>
          <cx:pt idx="4301">0</cx:pt>
          <cx:pt idx="4302">4.000000306405127</cx:pt>
          <cx:pt idx="4303">3.0000000726431608</cx:pt>
          <cx:pt idx="4304">4.000000306405127</cx:pt>
          <cx:pt idx="4305">6.0000001452863216</cx:pt>
          <cx:pt idx="4306">4.9999999115243554</cx:pt>
          <cx:pt idx="4307">7.9999999841675162</cx:pt>
          <cx:pt idx="4308">9.9999998230487108</cx:pt>
          <cx:pt idx="4309">3.9999996777623892</cx:pt>
          <cx:pt idx="4310">6.99999975040555</cx:pt>
          <cx:pt idx="4311">7.0000003790482879</cx:pt>
          <cx:pt idx="4312">9.9999998230487108</cx:pt>
          <cx:pt idx="4313">7.9999999841675162</cx:pt>
          <cx:pt idx="4314">3.0000000726431608</cx:pt>
          <cx:pt idx="4315">10.999999428167939</cx:pt>
          <cx:pt idx="4316">7.9999999841675162</cx:pt>
          <cx:pt idx="4317">7.9999999841675162</cx:pt>
          <cx:pt idx="4318">3.0000000726431608</cx:pt>
          <cx:pt idx="4319">0</cx:pt>
          <cx:pt idx="4320">129.99999958556145</cx:pt>
          <cx:pt idx="4321">41.999999759718776</cx:pt>
          <cx:pt idx="4322">14.000000129453838</cx:pt>
          <cx:pt idx="4323">4.9999999115243554</cx:pt>
          <cx:pt idx="4324">4.9999999115243554</cx:pt>
          <cx:pt idx="4325">4.000000306405127</cx:pt>
          <cx:pt idx="4326">8.0000006128102541</cx:pt>
          <cx:pt idx="4327">5.0000005401670933</cx:pt>
          <cx:pt idx="4328">106.99999986682087</cx:pt>
          <cx:pt idx="4329">4.9999999115243554</cx:pt>
          <cx:pt idx="4330">4.9999999115243554</cx:pt>
          <cx:pt idx="4331">4.000000306405127</cx:pt>
          <cx:pt idx="4332">7.9999999841675162</cx:pt>
          <cx:pt idx="4333">3.9999996777623892</cx:pt>
          <cx:pt idx="4334">3.0000000726431608</cx:pt>
          <cx:pt idx="4335">2.999999444000423</cx:pt>
          <cx:pt idx="4336">33.99999977555126</cx:pt>
          <cx:pt idx="4337">6.0000001452863216</cx:pt>
          <cx:pt idx="4338">6.99999975040555</cx:pt>
          <cx:pt idx="4339">20.00000027474016</cx:pt>
          <cx:pt idx="4340">7.9999999841675162</cx:pt>
          <cx:pt idx="4341">5.0000005401670933</cx:pt>
          <cx:pt idx="4342">3.0000000726431608</cx:pt>
          <cx:pt idx="4343">1.9999998388811946</cx:pt>
          <cx:pt idx="4344">14.999999734573066</cx:pt>
          <cx:pt idx="4345">30.00000009778887</cx:pt>
          <cx:pt idx="4346">11.000000056810677</cx:pt>
          <cx:pt idx="4347">6.0000001452863216</cx:pt>
          <cx:pt idx="4348">12.000000290572643</cx:pt>
          <cx:pt idx="4349">3.9999996777623892</cx:pt>
          <cx:pt idx="4350">3.9999996777623892</cx:pt>
          <cx:pt idx="4351">16.999999573454261</cx:pt>
          <cx:pt idx="4352">11.000000056810677</cx:pt>
          <cx:pt idx="4353">3.0000000726431608</cx:pt>
          <cx:pt idx="4354">4.000000306405127</cx:pt>
          <cx:pt idx="4355">3.9999996777623892</cx:pt>
          <cx:pt idx="4356">14.000000129453838</cx:pt>
          <cx:pt idx="4357">9.0000002179294825</cx:pt>
          <cx:pt idx="4358">7.0000003790482879</cx:pt>
          <cx:pt idx="4359">6.0000001452863216</cx:pt>
          <cx:pt idx="4360">29.999999469146132</cx:pt>
          <cx:pt idx="4361">6.0000001452863216</cx:pt>
          <cx:pt idx="4362">26.000000420026481</cx:pt>
          <cx:pt idx="4363">9.9999998230487108</cx:pt>
          <cx:pt idx="4364">12.999999895691872</cx:pt>
          <cx:pt idx="4365">4.9999999115243554</cx:pt>
          <cx:pt idx="4366">13.9999995008111</cx:pt>
          <cx:pt idx="4367">6.0000001452863216</cx:pt>
          <cx:pt idx="4368">6.0000001452863216</cx:pt>
          <cx:pt idx="4369">14.999999734573066</cx:pt>
          <cx:pt idx="4370">8.9999995892867446</cx:pt>
          <cx:pt idx="4371">3.9999996777623892</cx:pt>
          <cx:pt idx="4372">20.00000027474016</cx:pt>
          <cx:pt idx="4373">4.000000306405127</cx:pt>
          <cx:pt idx="4374">12.999999895691872</cx:pt>
          <cx:pt idx="4375">28.000000258907676</cx:pt>
          <cx:pt idx="4376">11.000000056810677</cx:pt>
          <cx:pt idx="4377">4.9999999115243554</cx:pt>
          <cx:pt idx="4378">14.000000129453838</cx:pt>
          <cx:pt idx="4379">31.999999936670065</cx:pt>
          <cx:pt idx="4380">7.9999999841675162</cx:pt>
          <cx:pt idx="4381">7.0000003790482879</cx:pt>
          <cx:pt idx="4382">3.0000000726431608</cx:pt>
          <cx:pt idx="4383">5.0000005401670933</cx:pt>
          <cx:pt idx="4384">3.9999996777623892</cx:pt>
          <cx:pt idx="4385">6.99999975040555</cx:pt>
          <cx:pt idx="4386">6.0000001452863216</cx:pt>
          <cx:pt idx="4387">3.9999996777623892</cx:pt>
          <cx:pt idx="4388">4.000000306405127</cx:pt>
          <cx:pt idx="4389">28.999999864026904</cx:pt>
          <cx:pt idx="4390">7.9999999841675162</cx:pt>
          <cx:pt idx="4391">3.9999996777623892</cx:pt>
          <cx:pt idx="4392">5.9999995166435838</cx:pt>
          <cx:pt idx="4393">13.00000052433461</cx:pt>
          <cx:pt idx="4394">55.999999889172614</cx:pt>
          <cx:pt idx="4395">11.999999661929905</cx:pt>
          <cx:pt idx="4396">3.0000000726431608</cx:pt>
          <cx:pt idx="4397">9.9999998230487108</cx:pt>
          <cx:pt idx="4398">3.9999996777623892</cx:pt>
          <cx:pt idx="4399">9.9999998230487108</cx:pt>
          <cx:pt idx="4400">4.9999999115243554</cx:pt>
          <cx:pt idx="4401">4.000000306405127</cx:pt>
          <cx:pt idx="4402">10.000000451691449</cx:pt>
          <cx:pt idx="4403">29.999999469146132</cx:pt>
          <cx:pt idx="4404">11.000000056810677</cx:pt>
          <cx:pt idx="4405">2.0000004675239325</cx:pt>
          <cx:pt idx="4406">31.000000331550837</cx:pt>
          <cx:pt idx="4407">3.0000000726431608</cx:pt>
          <cx:pt idx="4408">14.000000129453838</cx:pt>
          <cx:pt idx="4409">3.9999996777623892</cx:pt>
          <cx:pt idx="4410">4.9999999115243554</cx:pt>
          <cx:pt idx="4411">35.000000009313226</cx:pt>
          <cx:pt idx="4412">7.9999999841675162</cx:pt>
          <cx:pt idx="4413">30.00000009778887</cx:pt>
          <cx:pt idx="4414">77.000000397674739</cx:pt>
          <cx:pt idx="4415">11.000000056810677</cx:pt>
          <cx:pt idx="4416">12.999999895691872</cx:pt>
          <cx:pt idx="4417">3.0000000726431608</cx:pt>
          <cx:pt idx="4418">12.999999895691872</cx:pt>
          <cx:pt idx="4419">119.99999976251274</cx:pt>
          <cx:pt idx="4420">6.0000001452863216</cx:pt>
          <cx:pt idx="4421">20.00000027474016</cx:pt>
          <cx:pt idx="4422">4.9999999115243554</cx:pt>
          <cx:pt idx="4423">31.999999936670065</cx:pt>
          <cx:pt idx="4424">7.0000003790482879</cx:pt>
          <cx:pt idx="4425">50.00000037252903</cx:pt>
          <cx:pt idx="4426">0</cx:pt>
          <cx:pt idx="4427">4.9999999115243554</cx:pt>
          <cx:pt idx="4428">5.0000005401670933</cx:pt>
          <cx:pt idx="4429">7.0000003790482879</cx:pt>
          <cx:pt idx="4430">5.9999995166435838</cx:pt>
          <cx:pt idx="4431">6.0000001452863216</cx:pt>
          <cx:pt idx="4432">6.99999975040555</cx:pt>
          <cx:pt idx="4433">159.99999968335032</cx:pt>
          <cx:pt idx="4434">4.9999999115243554</cx:pt>
          <cx:pt idx="4435">6.0000001452863216</cx:pt>
          <cx:pt idx="4436">3.0000000726431608</cx:pt>
          <cx:pt idx="4437">4.9999999115243554</cx:pt>
          <cx:pt idx="4438">6.99999975040555</cx:pt>
          <cx:pt idx="4439">3.0000000726431608</cx:pt>
          <cx:pt idx="4440">3.9999996777623892</cx:pt>
          <cx:pt idx="4441">6.0000001452863216</cx:pt>
          <cx:pt idx="4442">11.000000056810677</cx:pt>
          <cx:pt idx="4443">4.9999999115243554</cx:pt>
          <cx:pt idx="4444">0</cx:pt>
          <cx:pt idx="4445">5.0000005401670933</cx:pt>
          <cx:pt idx="4446">17.999999807216227</cx:pt>
          <cx:pt idx="4447">5.0000005401670933</cx:pt>
          <cx:pt idx="4448">26.000000420026481</cx:pt>
          <cx:pt idx="4449">11.000000056810677</cx:pt>
          <cx:pt idx="4450">7.0000003790482879</cx:pt>
          <cx:pt idx="4451">6.0000001452863216</cx:pt>
          <cx:pt idx="4452">6.0000001452863216</cx:pt>
          <cx:pt idx="4453">7.9999999841675162</cx:pt>
          <cx:pt idx="4454">3.9999996777623892</cx:pt>
          <cx:pt idx="4455">14.999999734573066</cx:pt>
          <cx:pt idx="4456">6.0000001452863216</cx:pt>
          <cx:pt idx="4457">11.999999661929905</cx:pt>
          <cx:pt idx="4458">6.0000001452863216</cx:pt>
          <cx:pt idx="4459">14.000000129453838</cx:pt>
          <cx:pt idx="4460">8.9999995892867446</cx:pt>
          <cx:pt idx="4461">33.000000170432031</cx:pt>
          <cx:pt idx="4462">12.999999895691872</cx:pt>
          <cx:pt idx="4463">20.00000027474016</cx:pt>
          <cx:pt idx="4464">8.9999995892867446</cx:pt>
          <cx:pt idx="4465">19.000000040978193</cx:pt>
          <cx:pt idx="4466">44.000000227242708</cx:pt>
          <cx:pt idx="4467">6.0000001452863216</cx:pt>
          <cx:pt idx="4468">4.000000306405127</cx:pt>
          <cx:pt idx="4469">20.999999879859388</cx:pt>
          <cx:pt idx="4470">8.0000006128102541</cx:pt>
          <cx:pt idx="4471">1.9999998388811946</cx:pt>
          <cx:pt idx="4472">0</cx:pt>
          <cx:pt idx="4473">5.0000005401670933</cx:pt>
          <cx:pt idx="4474">17.999999807216227</cx:pt>
          <cx:pt idx="4475">28.000000258907676</cx:pt>
          <cx:pt idx="4476">24.000000581145287</cx:pt>
          <cx:pt idx="4477">9.9999998230487108</cx:pt>
          <cx:pt idx="4478">3.9999996777623892</cx:pt>
          <cx:pt idx="4479">31.999999936670065</cx:pt>
          <cx:pt idx="4480">6.0000001452863216</cx:pt>
          <cx:pt idx="4481">14.000000129453838</cx:pt>
          <cx:pt idx="4482">3.0000000726431608</cx:pt>
          <cx:pt idx="4483">3.9999996777623892</cx:pt>
          <cx:pt idx="4484">0</cx:pt>
          <cx:pt idx="4485">11.999999661929905</cx:pt>
          <cx:pt idx="4486">7.0000003790482879</cx:pt>
          <cx:pt idx="4487">20.00000027474016</cx:pt>
          <cx:pt idx="4488">6.0000001452863216</cx:pt>
          <cx:pt idx="4489">9.9999998230487108</cx:pt>
          <cx:pt idx="4490">3.9999996777623892</cx:pt>
          <cx:pt idx="4491">33.99999977555126</cx:pt>
          <cx:pt idx="4492">20.00000027474016</cx:pt>
          <cx:pt idx="4493">28.999999864026904</cx:pt>
          <cx:pt idx="4494">4.9999999115243554</cx:pt>
          <cx:pt idx="4495">6.99999975040555</cx:pt>
          <cx:pt idx="4496">7.0000003790482879</cx:pt>
          <cx:pt idx="4497">7.9999999841675162</cx:pt>
          <cx:pt idx="4498">6.99999975040555</cx:pt>
          <cx:pt idx="4499">14.000000129453838</cx:pt>
          <cx:pt idx="4500">2.0000004675239325</cx:pt>
          <cx:pt idx="4501">6.0000001452863216</cx:pt>
          <cx:pt idx="4502">3.0000000726431608</cx:pt>
          <cx:pt idx="4503">12.000000290572643</cx:pt>
          <cx:pt idx="4504">1.9999998388811946</cx:pt>
          <cx:pt idx="4505">1.9999998388811946</cx:pt>
          <cx:pt idx="4506">4.9999999115243554</cx:pt>
          <cx:pt idx="4507">2.0000004675239325</cx:pt>
          <cx:pt idx="4508">6.0000001452863216</cx:pt>
          <cx:pt idx="4509">9.0000002179294825</cx:pt>
          <cx:pt idx="4510">4.9999999115243554</cx:pt>
          <cx:pt idx="4511">3.0000000726431608</cx:pt>
          <cx:pt idx="4512">6.99999975040555</cx:pt>
          <cx:pt idx="4513">1.9999998388811946</cx:pt>
          <cx:pt idx="4514">13.00000052433461</cx:pt>
          <cx:pt idx="4515">3.0000000726431608</cx:pt>
          <cx:pt idx="4516">6.0000001452863216</cx:pt>
          <cx:pt idx="4517">4.000000306405127</cx:pt>
          <cx:pt idx="4518">6.0000001452863216</cx:pt>
          <cx:pt idx="4519">4.9999999115243554</cx:pt>
          <cx:pt idx="4520">4.9999999115243554</cx:pt>
          <cx:pt idx="4521">54.999999655410647</cx:pt>
          <cx:pt idx="4522">1.9999998388811946</cx:pt>
          <cx:pt idx="4523">62.000000034458935</cx:pt>
          <cx:pt idx="4524">12.000000290572643</cx:pt>
          <cx:pt idx="4525">30.00000009778887</cx:pt>
          <cx:pt idx="4526">6.99999975040555</cx:pt>
          <cx:pt idx="4527">33.99999977555126</cx:pt>
          <cx:pt idx="4528">28.999999864026904</cx:pt>
          <cx:pt idx="4529">11.000000056810677</cx:pt>
          <cx:pt idx="4530">4.000000306405127</cx:pt>
          <cx:pt idx="4531">17.999999807216227</cx:pt>
          <cx:pt idx="4532">6.0000001452863216</cx:pt>
          <cx:pt idx="4533">4.9999999115243554</cx:pt>
          <cx:pt idx="4534">35.000000009313226</cx:pt>
          <cx:pt idx="4535">4.000000306405127</cx:pt>
          <cx:pt idx="4536">7.9999999841675162</cx:pt>
          <cx:pt idx="4537">6.99999975040555</cx:pt>
          <cx:pt idx="4538">1.9999998388811946</cx:pt>
          <cx:pt idx="4539">6.0000001452863216</cx:pt>
          <cx:pt idx="4540">15.999999968335032</cx:pt>
          <cx:pt idx="4541">4.000000306405127</cx:pt>
          <cx:pt idx="4542">1.9999998388811946</cx:pt>
          <cx:pt idx="4543">14.000000129453838</cx:pt>
          <cx:pt idx="4544">7.9999999841675162</cx:pt>
          <cx:pt idx="4545">6.0000001452863216</cx:pt>
          <cx:pt idx="4546">4.000000306405127</cx:pt>
          <cx:pt idx="4547">14.999999734573066</cx:pt>
          <cx:pt idx="4548">6.99999975040555</cx:pt>
          <cx:pt idx="4549">7.0000003790482879</cx:pt>
          <cx:pt idx="4550">9.9999998230487108</cx:pt>
          <cx:pt idx="4551">11.000000056810677</cx:pt>
          <cx:pt idx="4552">1.9999998388811946</cx:pt>
          <cx:pt idx="4553">17.000000202096999</cx:pt>
          <cx:pt idx="4554">8.9999995892867446</cx:pt>
          <cx:pt idx="4555">7.9999999841675162</cx:pt>
          <cx:pt idx="4556">3.9999996777623892</cx:pt>
          <cx:pt idx="4557">6.0000001452863216</cx:pt>
          <cx:pt idx="4558">7.0000003790482879</cx:pt>
          <cx:pt idx="4559">15.000000363215804</cx:pt>
          <cx:pt idx="4560">4.9999999115243554</cx:pt>
          <cx:pt idx="4561">0</cx:pt>
          <cx:pt idx="4562">5.0000005401670933</cx:pt>
          <cx:pt idx="4563">39.000000315718353</cx:pt>
          <cx:pt idx="4564">7.9999999841675162</cx:pt>
          <cx:pt idx="4565">6.0000001452863216</cx:pt>
          <cx:pt idx="4566">7.9999999841675162</cx:pt>
          <cx:pt idx="4567">8.9999995892867446</cx:pt>
          <cx:pt idx="4568">28.000000258907676</cx:pt>
          <cx:pt idx="4569">7.9999999841675162</cx:pt>
          <cx:pt idx="4570">7.0000003790482879</cx:pt>
          <cx:pt idx="4571">12.999999895691872</cx:pt>
          <cx:pt idx="4572">7.0000003790482879</cx:pt>
          <cx:pt idx="4573">3.0000000726431608</cx:pt>
          <cx:pt idx="4574">0</cx:pt>
          <cx:pt idx="4575">7.9999999841675162</cx:pt>
          <cx:pt idx="4576">17.000000202096999</cx:pt>
          <cx:pt idx="4577">3.0000000726431608</cx:pt>
          <cx:pt idx="4578">1.9999998388811946</cx:pt>
          <cx:pt idx="4579">3.0000000726431608</cx:pt>
          <cx:pt idx="4580">7.9999999841675162</cx:pt>
          <cx:pt idx="4581">5.9999995166435838</cx:pt>
          <cx:pt idx="4582">7.9999999841675162</cx:pt>
          <cx:pt idx="4583">7.0000003790482879</cx:pt>
          <cx:pt idx="4584">6.0000001452863216</cx:pt>
          <cx:pt idx="4585">6.0000001452863216</cx:pt>
          <cx:pt idx="4586">5.0000005401670933</cx:pt>
          <cx:pt idx="4587">42.999999993480742</cx:pt>
          <cx:pt idx="4588">0</cx:pt>
          <cx:pt idx="4589">36.000000243075192</cx:pt>
          <cx:pt idx="4590">14.000000129453838</cx:pt>
          <cx:pt idx="4591">14.999999734573066</cx:pt>
          <cx:pt idx="4592">3.0000000726431608</cx:pt>
          <cx:pt idx="4593">9.0000002179294825</cx:pt>
          <cx:pt idx="4594">4.9999999115243554</cx:pt>
          <cx:pt idx="4595">3.0000000726431608</cx:pt>
          <cx:pt idx="4596">6.99999975040555</cx:pt>
          <cx:pt idx="4597">47.999999905005097</cx:pt>
          <cx:pt idx="4598">9.0000002179294825</cx:pt>
          <cx:pt idx="4599">0</cx:pt>
          <cx:pt idx="4600">3.9999996777623892</cx:pt>
          <cx:pt idx="4601">2.0000004675239325</cx:pt>
          <cx:pt idx="4602">6.0000001452863216</cx:pt>
          <cx:pt idx="4603">6.0000001452863216</cx:pt>
          <cx:pt idx="4604">7.0000003790482879</cx:pt>
          <cx:pt idx="4605">0</cx:pt>
          <cx:pt idx="4606">11.000000056810677</cx:pt>
          <cx:pt idx="4607">5.0000005401670933</cx:pt>
          <cx:pt idx="4608">4.000000306405127</cx:pt>
          <cx:pt idx="4609">11.000000056810677</cx:pt>
          <cx:pt idx="4610">4.000000306405127</cx:pt>
          <cx:pt idx="4611">7.9999999841675162</cx:pt>
          <cx:pt idx="4612">12.000000290572643</cx:pt>
          <cx:pt idx="4613">6.99999975040555</cx:pt>
          <cx:pt idx="4614">4.9999999115243554</cx:pt>
          <cx:pt idx="4615">52.999999816529453</cx:pt>
          <cx:pt idx="4616">3.9999996777623892</cx:pt>
          <cx:pt idx="4617">13.9999995008111</cx:pt>
          <cx:pt idx="4618">7.9999999841675162</cx:pt>
          <cx:pt idx="4619">10.999999428167939</cx:pt>
          <cx:pt idx="4620">4.9999999115243554</cx:pt>
          <cx:pt idx="4621">24.999999557621777</cx:pt>
          <cx:pt idx="4622">10.999999428167939</cx:pt>
          <cx:pt idx="4623">3.0000000726431608</cx:pt>
          <cx:pt idx="4624">11.000000056810677</cx:pt>
          <cx:pt idx="4625">132.99999965820462</cx:pt>
          <cx:pt idx="4626">7.9999999841675162</cx:pt>
          <cx:pt idx="4627">19.000000040978193</cx:pt>
          <cx:pt idx="4628">3.0000000726431608</cx:pt>
          <cx:pt idx="4629">42.999999993480742</cx:pt>
          <cx:pt idx="4630">0</cx:pt>
          <cx:pt idx="4631">4.9999999115243554</cx:pt>
          <cx:pt idx="4632">9.9999998230487108</cx:pt>
          <cx:pt idx="4633">3.0000000726431608</cx:pt>
          <cx:pt idx="4634">3.0000000726431608</cx:pt>
          <cx:pt idx="4635">6.0000001452863216</cx:pt>
          <cx:pt idx="4636">7.9999999841675162</cx:pt>
          <cx:pt idx="4637">9.0000002179294825</cx:pt>
          <cx:pt idx="4638">4.9999999115243554</cx:pt>
          <cx:pt idx="4639">5.0000005401670933</cx:pt>
          <cx:pt idx="4640">15.999999968335032</cx:pt>
          <cx:pt idx="4641">4.000000306405127</cx:pt>
          <cx:pt idx="4642">12.999999895691872</cx:pt>
          <cx:pt idx="4643">4.9999999115243554</cx:pt>
          <cx:pt idx="4644">2.0000004675239325</cx:pt>
          <cx:pt idx="4645">12.999999895691872</cx:pt>
          <cx:pt idx="4646">6.99999975040555</cx:pt>
          <cx:pt idx="4647">3.0000000726431608</cx:pt>
          <cx:pt idx="4648">6.99999975040555</cx:pt>
          <cx:pt idx="4649">4.000000306405127</cx:pt>
          <cx:pt idx="4650">7.0000003790482879</cx:pt>
          <cx:pt idx="4651">11.000000056810677</cx:pt>
          <cx:pt idx="4652">3.0000000726431608</cx:pt>
          <cx:pt idx="4653">7.9999999841675162</cx:pt>
          <cx:pt idx="4654">8.9999995892867446</cx:pt>
          <cx:pt idx="4655">28.999999864026904</cx:pt>
          <cx:pt idx="4656">6.99999975040555</cx:pt>
          <cx:pt idx="4657">3.9999996777623892</cx:pt>
          <cx:pt idx="4658">9.0000002179294825</cx:pt>
          <cx:pt idx="4659">9.0000002179294825</cx:pt>
          <cx:pt idx="4660">15.000000363215804</cx:pt>
          <cx:pt idx="4661">5.0000005401670933</cx:pt>
          <cx:pt idx="4662">6.0000001452863216</cx:pt>
          <cx:pt idx="4663">6.0000001452863216</cx:pt>
          <cx:pt idx="4664">10.999999428167939</cx:pt>
          <cx:pt idx="4665">7.9999999841675162</cx:pt>
          <cx:pt idx="4666">36.000000243075192</cx:pt>
          <cx:pt idx="4667">11.000000056810677</cx:pt>
          <cx:pt idx="4668">5.0000005401670933</cx:pt>
          <cx:pt idx="4669">5.0000005401670933</cx:pt>
          <cx:pt idx="4670">6.99999975040555</cx:pt>
          <cx:pt idx="4671">1.9999998388811946</cx:pt>
          <cx:pt idx="4672">6.99999975040555</cx:pt>
          <cx:pt idx="4673">4.9999999115243554</cx:pt>
          <cx:pt idx="4674">6.99999975040555</cx:pt>
          <cx:pt idx="4675">5.0000005401670933</cx:pt>
          <cx:pt idx="4676">4.9999999115243554</cx:pt>
          <cx:pt idx="4677">3.9999996777623892</cx:pt>
          <cx:pt idx="4678">3.9999996777623892</cx:pt>
          <cx:pt idx="4679">3.9999996777623892</cx:pt>
          <cx:pt idx="4680">4.9999999115243554</cx:pt>
          <cx:pt idx="4681">6.0000001452863216</cx:pt>
          <cx:pt idx="4682">7.9999999841675162</cx:pt>
          <cx:pt idx="4683">6.99999975040555</cx:pt>
          <cx:pt idx="4684">4.9999999115243554</cx:pt>
          <cx:pt idx="4685">4.9999999115243554</cx:pt>
          <cx:pt idx="4686">5.0000005401670933</cx:pt>
          <cx:pt idx="4687">5.9999995166435838</cx:pt>
          <cx:pt idx="4688">3.0000000726431608</cx:pt>
          <cx:pt idx="4689">5.9999995166435838</cx:pt>
          <cx:pt idx="4690">7.0000003790482879</cx:pt>
          <cx:pt idx="4691">6.0000001452863216</cx:pt>
          <cx:pt idx="4692">31.000000331550837</cx:pt>
          <cx:pt idx="4693">4.9999999115243554</cx:pt>
          <cx:pt idx="4694">9.0000002179294825</cx:pt>
          <cx:pt idx="4695">6.99999975040555</cx:pt>
          <cx:pt idx="4696">4.000000306405127</cx:pt>
          <cx:pt idx="4697">6.0000001452863216</cx:pt>
          <cx:pt idx="4698">23.999999952502549</cx:pt>
          <cx:pt idx="4699">11.000000056810677</cx:pt>
          <cx:pt idx="4700">4.9999999115243554</cx:pt>
          <cx:pt idx="4701">7.9999999841675162</cx:pt>
          <cx:pt idx="4702">6.99999975040555</cx:pt>
          <cx:pt idx="4703">28.999999864026904</cx:pt>
          <cx:pt idx="4704">3.0000000726431608</cx:pt>
          <cx:pt idx="4705">6.0000001452863216</cx:pt>
          <cx:pt idx="4706">9.9999998230487108</cx:pt>
          <cx:pt idx="4707">6.99999975040555</cx:pt>
          <cx:pt idx="4708">3.0000000726431608</cx:pt>
          <cx:pt idx="4709">5.0000005401670933</cx:pt>
          <cx:pt idx="4710">6.0000001452863216</cx:pt>
          <cx:pt idx="4711">2.999999444000423</cx:pt>
          <cx:pt idx="4712">6.0000001452863216</cx:pt>
          <cx:pt idx="4713">4.000000306405127</cx:pt>
          <cx:pt idx="4714">7.9999999841675162</cx:pt>
          <cx:pt idx="4715">4.000000306405127</cx:pt>
          <cx:pt idx="4716">0</cx:pt>
          <cx:pt idx="4717">4.9999999115243554</cx:pt>
          <cx:pt idx="4718">7.9999999841675162</cx:pt>
          <cx:pt idx="4719">7.9999999841675162</cx:pt>
          <cx:pt idx="4720">9.0000002179294825</cx:pt>
          <cx:pt idx="4721">4.9999999115243554</cx:pt>
          <cx:pt idx="4722">7.0000003790482879</cx:pt>
          <cx:pt idx="4723">6.99999975040555</cx:pt>
          <cx:pt idx="4724">7.9999999841675162</cx:pt>
          <cx:pt idx="4725">3.9999996777623892</cx:pt>
          <cx:pt idx="4726">32.999999541789293</cx:pt>
          <cx:pt idx="4727">7.0000003790482879</cx:pt>
          <cx:pt idx="4728">5.0000005401670933</cx:pt>
          <cx:pt idx="4729">12.999999895691872</cx:pt>
          <cx:pt idx="4730">5.0000005401670933</cx:pt>
          <cx:pt idx="4731">4.9999999115243554</cx:pt>
          <cx:pt idx="4732">7.9999999841675162</cx:pt>
          <cx:pt idx="4733">7.0000003790482879</cx:pt>
          <cx:pt idx="4734">4.000000306405127</cx:pt>
          <cx:pt idx="4735">6.99999975040555</cx:pt>
          <cx:pt idx="4736">7.9999999841675162</cx:pt>
          <cx:pt idx="4737">4.000000306405127</cx:pt>
          <cx:pt idx="4738">6.0000001452863216</cx:pt>
          <cx:pt idx="4739">4.000000306405127</cx:pt>
          <cx:pt idx="4740">4.000000306405127</cx:pt>
          <cx:pt idx="4741">4.9999999115243554</cx:pt>
          <cx:pt idx="4742">4.9999999115243554</cx:pt>
          <cx:pt idx="4743">3.9999996777623892</cx:pt>
          <cx:pt idx="4744">6.0000001452863216</cx:pt>
          <cx:pt idx="4745">9.0000002179294825</cx:pt>
          <cx:pt idx="4746">3.9999996777623892</cx:pt>
          <cx:pt idx="4747">9.0000002179294825</cx:pt>
          <cx:pt idx="4748">6.0000001452863216</cx:pt>
          <cx:pt idx="4749">17.999999807216227</cx:pt>
          <cx:pt idx="4750">4.000000306405127</cx:pt>
          <cx:pt idx="4751">11.000000056810677</cx:pt>
          <cx:pt idx="4752">6.99999975040555</cx:pt>
          <cx:pt idx="4753">4.9999999115243554</cx:pt>
          <cx:pt idx="4754">3.0000000726431608</cx:pt>
          <cx:pt idx="4755">3.9999996777623892</cx:pt>
          <cx:pt idx="4756">6.0000001452863216</cx:pt>
          <cx:pt idx="4757">11.000000056810677</cx:pt>
          <cx:pt idx="4758">5.0000005401670933</cx:pt>
          <cx:pt idx="4759">8.9999995892867446</cx:pt>
          <cx:pt idx="4760">7.0000003790482879</cx:pt>
          <cx:pt idx="4761">6.0000001452863216</cx:pt>
          <cx:pt idx="4762">39.000000315718353</cx:pt>
          <cx:pt idx="4763">14.000000129453838</cx:pt>
          <cx:pt idx="4764">14.999999734573066</cx:pt>
          <cx:pt idx="4765">38.999999687075615</cx:pt>
          <cx:pt idx="4766">3.0000000726431608</cx:pt>
          <cx:pt idx="4767">9.9999998230487108</cx:pt>
          <cx:pt idx="4768">4.9999999115243554</cx:pt>
          <cx:pt idx="4769">7.0000003790482879</cx:pt>
          <cx:pt idx="4770">4.000000306405127</cx:pt>
          <cx:pt idx="4771">3.0000000726431608</cx:pt>
          <cx:pt idx="4772">3.0000000726431608</cx:pt>
          <cx:pt idx="4773">4.9999999115243554</cx:pt>
          <cx:pt idx="4774">6.0000001452863216</cx:pt>
          <cx:pt idx="4775">4.9999999115243554</cx:pt>
          <cx:pt idx="4776">5.0000005401670933</cx:pt>
          <cx:pt idx="4777">6.0000001452863216</cx:pt>
          <cx:pt idx="4778">9.0000002179294825</cx:pt>
          <cx:pt idx="4779">4.000000306405127</cx:pt>
          <cx:pt idx="4780">12.999999895691872</cx:pt>
          <cx:pt idx="4781">5.9999995166435838</cx:pt>
          <cx:pt idx="4782">7.9999999841675162</cx:pt>
          <cx:pt idx="4783">3.9999996777623892</cx:pt>
          <cx:pt idx="4784">3.9999996777623892</cx:pt>
          <cx:pt idx="4785">12.000000290572643</cx:pt>
          <cx:pt idx="4786">11.999999661929905</cx:pt>
          <cx:pt idx="4787">8.9999995892867446</cx:pt>
          <cx:pt idx="4788">4.9999999115243554</cx:pt>
          <cx:pt idx="4789">4.000000306405127</cx:pt>
          <cx:pt idx="4790">3.0000000726431608</cx:pt>
          <cx:pt idx="4791">10.000000451691449</cx:pt>
          <cx:pt idx="4792">9.9999998230487108</cx:pt>
          <cx:pt idx="4793">4.000000306405127</cx:pt>
          <cx:pt idx="4794">16.999999573454261</cx:pt>
          <cx:pt idx="4795">7.0000003790482879</cx:pt>
          <cx:pt idx="4796">6.0000001452863216</cx:pt>
          <cx:pt idx="4797">20.999999879859388</cx:pt>
          <cx:pt idx="4798">9.9999998230487108</cx:pt>
          <cx:pt idx="4799">27.999999630264938</cx:pt>
          <cx:pt idx="4800">13.9999995008111</cx:pt>
          <cx:pt idx="4801">4.9999999115243554</cx:pt>
          <cx:pt idx="4802">6.0000001452863216</cx:pt>
          <cx:pt idx="4803">28.999999864026904</cx:pt>
          <cx:pt idx="4804">12.999999895691872</cx:pt>
          <cx:pt idx="4805">4.9999999115243554</cx:pt>
          <cx:pt idx="4806">7.0000003790482879</cx:pt>
          <cx:pt idx="4807">6.0000001452863216</cx:pt>
          <cx:pt idx="4808">32.000000565312803</cx:pt>
          <cx:pt idx="4809">17.999999807216227</cx:pt>
          <cx:pt idx="4810">11.999999661929905</cx:pt>
          <cx:pt idx="4811">6.0000001452863216</cx:pt>
          <cx:pt idx="4812">7.9999999841675162</cx:pt>
          <cx:pt idx="4813">1.9999998388811946</cx:pt>
          <cx:pt idx="4814">9.9999998230487108</cx:pt>
          <cx:pt idx="4815">5.9999995166435838</cx:pt>
          <cx:pt idx="4816">6.0000001452863216</cx:pt>
          <cx:pt idx="4817">4.000000306405127</cx:pt>
          <cx:pt idx="4818">28.000000258907676</cx:pt>
          <cx:pt idx="4819">11.000000056810677</cx:pt>
          <cx:pt idx="4820">6.0000001452863216</cx:pt>
          <cx:pt idx="4821">10.000000451691449</cx:pt>
          <cx:pt idx="4822">9.9999998230487108</cx:pt>
          <cx:pt idx="4823">14.000000129453838</cx:pt>
          <cx:pt idx="4824">12.000000290572643</cx:pt>
          <cx:pt idx="4825">4.9999999115243554</cx:pt>
          <cx:pt idx="4826">9.9999998230487108</cx:pt>
          <cx:pt idx="4827">3.9999996777623892</cx:pt>
          <cx:pt idx="4828">7.9999999841675162</cx:pt>
          <cx:pt idx="4829">15.999999968335032</cx:pt>
          <cx:pt idx="4830">17.000000202096999</cx:pt>
          <cx:pt idx="4831">9.9999998230487108</cx:pt>
          <cx:pt idx="4832">11.999999661929905</cx:pt>
          <cx:pt idx="4833">6.0000001452863216</cx:pt>
          <cx:pt idx="4834">4.000000306405127</cx:pt>
          <cx:pt idx="4835">3.9999996777623892</cx:pt>
          <cx:pt idx="4836">29.000000492669642</cx:pt>
          <cx:pt idx="4837">9.9999998230487108</cx:pt>
          <cx:pt idx="4838">4.000000306405127</cx:pt>
          <cx:pt idx="4839">0</cx:pt>
          <cx:pt idx="4840">7.0000003790482879</cx:pt>
          <cx:pt idx="4841">36.000000243075192</cx:pt>
          <cx:pt idx="4842">14.999999734573066</cx:pt>
          <cx:pt idx="4843">2.0000004675239325</cx:pt>
          <cx:pt idx="4844">5.9999995166435838</cx:pt>
          <cx:pt idx="4845">28.000000258907676</cx:pt>
          <cx:pt idx="4846">34.000000404193997</cx:pt>
          <cx:pt idx="4847">14.999999734573066</cx:pt>
          <cx:pt idx="4848">7.0000003790482879</cx:pt>
          <cx:pt idx="4849">4.9999999115243554</cx:pt>
          <cx:pt idx="4850">6.99999975040555</cx:pt>
          <cx:pt idx="4851">6.99999975040555</cx:pt>
          <cx:pt idx="4852">7.9999999841675162</cx:pt>
          <cx:pt idx="4853">7.9999999841675162</cx:pt>
          <cx:pt idx="4854">31.000000331550837</cx:pt>
          <cx:pt idx="4855">2.999999444000423</cx:pt>
          <cx:pt idx="4856">22.000000113621354</cx:pt>
          <cx:pt idx="4857">5.0000005401670933</cx:pt>
          <cx:pt idx="4858">3.9999996777623892</cx:pt>
          <cx:pt idx="4859">4.9999999115243554</cx:pt>
          <cx:pt idx="4860">7.9999999841675162</cx:pt>
          <cx:pt idx="4861">10.000000451691449</cx:pt>
          <cx:pt idx="4862">17.999999807216227</cx:pt>
          <cx:pt idx="4863">4.9999999115243554</cx:pt>
          <cx:pt idx="4864">4.9999999115243554</cx:pt>
          <cx:pt idx="4865">5.9999995166435838</cx:pt>
          <cx:pt idx="4866">11.000000056810677</cx:pt>
          <cx:pt idx="4867">1.9999998388811946</cx:pt>
          <cx:pt idx="4868">6.0000001452863216</cx:pt>
          <cx:pt idx="4869">6.0000001452863216</cx:pt>
          <cx:pt idx="4870">10.000000451691449</cx:pt>
          <cx:pt idx="4871">28.999999864026904</cx:pt>
          <cx:pt idx="4872">15.999999968335032</cx:pt>
          <cx:pt idx="4873">28.999999864026904</cx:pt>
          <cx:pt idx="4874">0</cx:pt>
          <cx:pt idx="4875">53.000000445172191</cx:pt>
          <cx:pt idx="4876">1.9999998388811946</cx:pt>
          <cx:pt idx="4877">7.0000003790482879</cx:pt>
          <cx:pt idx="4878">17.000000202096999</cx:pt>
          <cx:pt idx="4879">12.000000290572643</cx:pt>
          <cx:pt idx="4880">3.9999996777623892</cx:pt>
          <cx:pt idx="4881">6.99999975040555</cx:pt>
          <cx:pt idx="4882">9.9999998230487108</cx:pt>
          <cx:pt idx="4883">9.0000002179294825</cx:pt>
          <cx:pt idx="4884">7.0000003790482879</cx:pt>
          <cx:pt idx="4885">15.999999968335032</cx:pt>
          <cx:pt idx="4886">7.0000003790482879</cx:pt>
          <cx:pt idx="4887">3.9999996777623892</cx:pt>
          <cx:pt idx="4888">35.000000009313226</cx:pt>
          <cx:pt idx="4889">9.0000002179294825</cx:pt>
          <cx:pt idx="4890">5.9999995166435838</cx:pt>
          <cx:pt idx="4891">5.9999995166435838</cx:pt>
          <cx:pt idx="4892">11.000000056810677</cx:pt>
          <cx:pt idx="4893">3.0000000726431608</cx:pt>
          <cx:pt idx="4894">4.000000306405127</cx:pt>
          <cx:pt idx="4895">7.0000003790482879</cx:pt>
          <cx:pt idx="4896">3.9999996777623892</cx:pt>
          <cx:pt idx="4897">30.00000009778887</cx:pt>
          <cx:pt idx="4898">7.0000003790482879</cx:pt>
          <cx:pt idx="4899">28.999999864026904</cx:pt>
          <cx:pt idx="4900">6.99999975040555</cx:pt>
          <cx:pt idx="4901">7.9999999841675162</cx:pt>
          <cx:pt idx="4902">7.9999999841675162</cx:pt>
          <cx:pt idx="4903">6.0000001452863216</cx:pt>
          <cx:pt idx="4904">5.9999995166435838</cx:pt>
          <cx:pt idx="4905">3.0000000726431608</cx:pt>
          <cx:pt idx="4906">4.000000306405127</cx:pt>
          <cx:pt idx="4907">12.999999895691872</cx:pt>
          <cx:pt idx="4908">7.9999999841675162</cx:pt>
          <cx:pt idx="4909">5.0000005401670933</cx:pt>
          <cx:pt idx="4910">9.9999998230487108</cx:pt>
          <cx:pt idx="4911">3.0000000726431608</cx:pt>
          <cx:pt idx="4912">13.00000052433461</cx:pt>
          <cx:pt idx="4913">4.000000306405127</cx:pt>
          <cx:pt idx="4914">54.000000050291419</cx:pt>
          <cx:pt idx="4915">14.000000129453838</cx:pt>
          <cx:pt idx="4916">20.00000027474016</cx:pt>
          <cx:pt idx="4917">3.0000000726431608</cx:pt>
          <cx:pt idx="4918">3.9999996777623892</cx:pt>
          <cx:pt idx="4919">9.0000002179294825</cx:pt>
          <cx:pt idx="4920">0</cx:pt>
          <cx:pt idx="4921">156.00000000558794</cx:pt>
          <cx:pt idx="4922">0</cx:pt>
          <cx:pt idx="4923">4.9999999115243554</cx:pt>
          <cx:pt idx="4924">0</cx:pt>
          <cx:pt idx="4925">113.00000001210719</cx:pt>
          <cx:pt idx="4926">3.9999996777623892</cx:pt>
          <cx:pt idx="4927">3.0000000726431608</cx:pt>
          <cx:pt idx="4928">6.0000001452863216</cx:pt>
          <cx:pt idx="4929">6.0000001452863216</cx:pt>
          <cx:pt idx="4930">7.0000003790482879</cx:pt>
          <cx:pt idx="4931">3.0000000726431608</cx:pt>
          <cx:pt idx="4932">9.0000002179294825</cx:pt>
          <cx:pt idx="4933">9.0000002179294825</cx:pt>
          <cx:pt idx="4934">4.9999999115243554</cx:pt>
          <cx:pt idx="4935">7.9999999841675162</cx:pt>
          <cx:pt idx="4936">11.000000056810677</cx:pt>
          <cx:pt idx="4937">11.000000056810677</cx:pt>
          <cx:pt idx="4938">3.9999996777623892</cx:pt>
          <cx:pt idx="4939">12.000000290572643</cx:pt>
          <cx:pt idx="4940">4.9999999115243554</cx:pt>
          <cx:pt idx="4941">19.999999646097422</cx:pt>
          <cx:pt idx="4942">3.9999996777623892</cx:pt>
          <cx:pt idx="4943">5.9999995166435838</cx:pt>
          <cx:pt idx="4944">46.000000066123903</cx:pt>
          <cx:pt idx="4945">6.99999975040555</cx:pt>
          <cx:pt idx="4946">12.999999895691872</cx:pt>
          <cx:pt idx="4947">12.999999895691872</cx:pt>
          <cx:pt idx="4948">4.9999999115243554</cx:pt>
          <cx:pt idx="4949">3.0000000726431608</cx:pt>
          <cx:pt idx="4950">11.999999661929905</cx:pt>
          <cx:pt idx="4951">28.000000258907676</cx:pt>
          <cx:pt idx="4952">6.99999975040555</cx:pt>
          <cx:pt idx="4953">7.9999999841675162</cx:pt>
          <cx:pt idx="4954">5.0000005401670933</cx:pt>
          <cx:pt idx="4955">17.000000202096999</cx:pt>
          <cx:pt idx="4956">4.9999999115243554</cx:pt>
          <cx:pt idx="4957">9.9999998230487108</cx:pt>
          <cx:pt idx="4958">35.000000009313226</cx:pt>
          <cx:pt idx="4959">14.000000129453838</cx:pt>
          <cx:pt idx="4960">6.99999975040555</cx:pt>
          <cx:pt idx="4961">6.99999975040555</cx:pt>
          <cx:pt idx="4962">4.000000306405127</cx:pt>
          <cx:pt idx="4963">22.000000113621354</cx:pt>
          <cx:pt idx="4964">6.0000001452863216</cx:pt>
          <cx:pt idx="4965">9.0000002179294825</cx:pt>
          <cx:pt idx="4966">4.000000306405127</cx:pt>
          <cx:pt idx="4967">7.9999999841675162</cx:pt>
          <cx:pt idx="4968">4.9999999115243554</cx:pt>
          <cx:pt idx="4969">12.000000290572643</cx:pt>
          <cx:pt idx="4970">28.000000258907676</cx:pt>
          <cx:pt idx="4971">6.0000001452863216</cx:pt>
          <cx:pt idx="4972">28.999999864026904</cx:pt>
          <cx:pt idx="4973">16.999999573454261</cx:pt>
          <cx:pt idx="4974">4.9999999115243554</cx:pt>
          <cx:pt idx="4975">12.999999895691872</cx:pt>
          <cx:pt idx="4976">11.000000056810677</cx:pt>
          <cx:pt idx="4977">7.9999999841675162</cx:pt>
          <cx:pt idx="4978">3.0000000726431608</cx:pt>
          <cx:pt idx="4979">12.000000290572643</cx:pt>
          <cx:pt idx="4980">4.000000306405127</cx:pt>
          <cx:pt idx="4981">34.000000404193997</cx:pt>
          <cx:pt idx="4982">7.9999999841675162</cx:pt>
          <cx:pt idx="4983">3.0000000726431608</cx:pt>
          <cx:pt idx="4984">3.0000000726431608</cx:pt>
          <cx:pt idx="4985">11.999999661929905</cx:pt>
          <cx:pt idx="4986">1.9999998388811946</cx:pt>
          <cx:pt idx="4987">14.000000129453838</cx:pt>
          <cx:pt idx="4988">36.99999984819442</cx:pt>
          <cx:pt idx="4989">4.9999999115243554</cx:pt>
          <cx:pt idx="4990">7.9999999841675162</cx:pt>
          <cx:pt idx="4991">9.0000002179294825</cx:pt>
          <cx:pt idx="4992">4.000000306405127</cx:pt>
          <cx:pt idx="4993">6.0000001452863216</cx:pt>
          <cx:pt idx="4994">6.99999975040555</cx:pt>
          <cx:pt idx="4995">7.9999999841675162</cx:pt>
          <cx:pt idx="4996">39.000000315718353</cx:pt>
          <cx:pt idx="4997">3.9999996777623892</cx:pt>
          <cx:pt idx="4998">5.0000005401670933</cx:pt>
          <cx:pt idx="4999">4.9999999115243554</cx:pt>
          <cx:pt idx="5000">6.99999975040555</cx:pt>
          <cx:pt idx="5001">4.9999999115243554</cx:pt>
          <cx:pt idx="5002">4.9999999115243554</cx:pt>
          <cx:pt idx="5003">6.99999975040555</cx:pt>
          <cx:pt idx="5004">44.999999832361937</cx:pt>
          <cx:pt idx="5005">5.0000005401670933</cx:pt>
          <cx:pt idx="5006">4.9999999115243554</cx:pt>
          <cx:pt idx="5007">30.00000009778887</cx:pt>
          <cx:pt idx="5008">14.999999734573066</cx:pt>
          <cx:pt idx="5009">7.9999999841675162</cx:pt>
          <cx:pt idx="5010">14.000000129453838</cx:pt>
          <cx:pt idx="5011">4.9999999115243554</cx:pt>
          <cx:pt idx="5012">8.9999995892867446</cx:pt>
          <cx:pt idx="5013">50.999999977648258</cx:pt>
          <cx:pt idx="5014">11.000000056810677</cx:pt>
          <cx:pt idx="5015">13.00000052433461</cx:pt>
          <cx:pt idx="5016">28.999999864026904</cx:pt>
          <cx:pt idx="5017">31.999999936670065</cx:pt>
          <cx:pt idx="5018">32.999999541789293</cx:pt>
          <cx:pt idx="5019">9.9999998230487108</cx:pt>
          <cx:pt idx="5020">27.999999630264938</cx:pt>
          <cx:pt idx="5021">28.999999864026904</cx:pt>
          <cx:pt idx="5022">30.00000009778887</cx:pt>
          <cx:pt idx="5023">6.0000001452863216</cx:pt>
          <cx:pt idx="5024">15.999999968335032</cx:pt>
          <cx:pt idx="5025">4.000000306405127</cx:pt>
          <cx:pt idx="5026">6.0000001452863216</cx:pt>
          <cx:pt idx="5027">11.000000056810677</cx:pt>
          <cx:pt idx="5028">7.0000003790482879</cx:pt>
          <cx:pt idx="5029">4.000000306405127</cx:pt>
          <cx:pt idx="5030">15.000000363215804</cx:pt>
          <cx:pt idx="5031">23.00000034738332</cx:pt>
          <cx:pt idx="5032">11.000000056810677</cx:pt>
          <cx:pt idx="5033">7.9999999841675162</cx:pt>
          <cx:pt idx="5034">4.000000306405127</cx:pt>
          <cx:pt idx="5035">14.999999734573066</cx:pt>
          <cx:pt idx="5036">73.000000091269612</cx:pt>
          <cx:pt idx="5037">4.9999999115243554</cx:pt>
          <cx:pt idx="5038">6.0000001452863216</cx:pt>
          <cx:pt idx="5039">3.0000000726431608</cx:pt>
          <cx:pt idx="5040">9.0000002179294825</cx:pt>
          <cx:pt idx="5041">56.999999494291842</cx:pt>
          <cx:pt idx="5042">0</cx:pt>
          <cx:pt idx="5043">138.99999980349094</cx:pt>
          <cx:pt idx="5044">4.9999999115243554</cx:pt>
          <cx:pt idx="5045">54.999999655410647</cx:pt>
          <cx:pt idx="5046">6.0000001452863216</cx:pt>
          <cx:pt idx="5047">6.0000001452863216</cx:pt>
          <cx:pt idx="5048">4.000000306405127</cx:pt>
          <cx:pt idx="5049">4.9999999115243554</cx:pt>
          <cx:pt idx="5050">9.9999998230487108</cx:pt>
          <cx:pt idx="5051">7.9999999841675162</cx:pt>
          <cx:pt idx="5052">7.9999999841675162</cx:pt>
          <cx:pt idx="5053">28.000000258907676</cx:pt>
          <cx:pt idx="5054">3.9999996777623892</cx:pt>
          <cx:pt idx="5055">6.0000001452863216</cx:pt>
          <cx:pt idx="5056">11.999999661929905</cx:pt>
          <cx:pt idx="5057">13.00000052433461</cx:pt>
          <cx:pt idx="5058">4.9999999115243554</cx:pt>
          <cx:pt idx="5059">4.000000306405127</cx:pt>
          <cx:pt idx="5060">11.000000056810677</cx:pt>
          <cx:pt idx="5061">22.999999718740582</cx:pt>
          <cx:pt idx="5062">5.9999995166435838</cx:pt>
          <cx:pt idx="5063">28.000000258907676</cx:pt>
          <cx:pt idx="5064">2.0000004675239325</cx:pt>
          <cx:pt idx="5065">5.9999995166435838</cx:pt>
          <cx:pt idx="5066">3.9999996777623892</cx:pt>
          <cx:pt idx="5067">4.9999999115243554</cx:pt>
          <cx:pt idx="5068">5.0000005401670933</cx:pt>
          <cx:pt idx="5069">30.00000009778887</cx:pt>
          <cx:pt idx="5070">4.000000306405127</cx:pt>
          <cx:pt idx="5071">17.000000202096999</cx:pt>
          <cx:pt idx="5072">7.0000003790482879</cx:pt>
          <cx:pt idx="5073">5.0000005401670933</cx:pt>
          <cx:pt idx="5074">4.000000306405127</cx:pt>
          <cx:pt idx="5075">11.000000056810677</cx:pt>
          <cx:pt idx="5076">9.9999998230487108</cx:pt>
          <cx:pt idx="5077">4.9999999115243554</cx:pt>
          <cx:pt idx="5078">6.0000001452863216</cx:pt>
          <cx:pt idx="5079">14.000000129453838</cx:pt>
          <cx:pt idx="5080">15.999999968335032</cx:pt>
          <cx:pt idx="5081">6.99999975040555</cx:pt>
          <cx:pt idx="5082">5.0000005401670933</cx:pt>
          <cx:pt idx="5083">31.999999936670065</cx:pt>
          <cx:pt idx="5084">17.000000202096999</cx:pt>
          <cx:pt idx="5085">4.9999999115243554</cx:pt>
          <cx:pt idx="5086">9.9999998230487108</cx:pt>
          <cx:pt idx="5087">2.999999444000423</cx:pt>
          <cx:pt idx="5088">9.0000002179294825</cx:pt>
          <cx:pt idx="5089">9.9999998230487108</cx:pt>
          <cx:pt idx="5090">11.999999661929905</cx:pt>
          <cx:pt idx="5091">16.00000059697777</cx:pt>
          <cx:pt idx="5092">3.9999996777623892</cx:pt>
          <cx:pt idx="5093">7.9999999841675162</cx:pt>
          <cx:pt idx="5094">4.9999999115243554</cx:pt>
          <cx:pt idx="5095">4.9999999115243554</cx:pt>
          <cx:pt idx="5096">7.9999999841675162</cx:pt>
          <cx:pt idx="5097">3.0000000726431608</cx:pt>
          <cx:pt idx="5098">4.000000306405127</cx:pt>
          <cx:pt idx="5099">14.999999734573066</cx:pt>
          <cx:pt idx="5100">1.9999998388811946</cx:pt>
          <cx:pt idx="5101">7.9999999841675162</cx:pt>
          <cx:pt idx="5102">13.9999995008111</cx:pt>
          <cx:pt idx="5103">4.9999999115243554</cx:pt>
          <cx:pt idx="5104">5.0000005401670933</cx:pt>
          <cx:pt idx="5105">11.000000056810677</cx:pt>
          <cx:pt idx="5106">15.000000363215804</cx:pt>
          <cx:pt idx="5107">7.9999999841675162</cx:pt>
          <cx:pt idx="5108">5.9999995166435838</cx:pt>
          <cx:pt idx="5109">19.000000040978193</cx:pt>
          <cx:pt idx="5110">14.000000129453838</cx:pt>
          <cx:pt idx="5111">3.9999996777623892</cx:pt>
          <cx:pt idx="5112">0</cx:pt>
          <cx:pt idx="5113">11.000000056810677</cx:pt>
          <cx:pt idx="5114">11.999999661929905</cx:pt>
          <cx:pt idx="5115">11.000000056810677</cx:pt>
          <cx:pt idx="5116">4.9999999115243554</cx:pt>
          <cx:pt idx="5117">4.9999999115243554</cx:pt>
          <cx:pt idx="5118">9.0000002179294825</cx:pt>
          <cx:pt idx="5119">12.999999895691872</cx:pt>
          <cx:pt idx="5120">4.000000306405127</cx:pt>
          <cx:pt idx="5121">6.99999975040555</cx:pt>
          <cx:pt idx="5122">4.000000306405127</cx:pt>
          <cx:pt idx="5123">15.999999968335032</cx:pt>
          <cx:pt idx="5124">11.000000056810677</cx:pt>
          <cx:pt idx="5125">3.9999996777623892</cx:pt>
          <cx:pt idx="5126">14.000000129453838</cx:pt>
          <cx:pt idx="5127">4.9999999115243554</cx:pt>
          <cx:pt idx="5128">5.9999995166435838</cx:pt>
          <cx:pt idx="5129">31.000000331550837</cx:pt>
          <cx:pt idx="5130">4.9999999115243554</cx:pt>
          <cx:pt idx="5131">33.000000170432031</cx:pt>
          <cx:pt idx="5132">13.00000052433461</cx:pt>
          <cx:pt idx="5133">30.999999702908099</cx:pt>
          <cx:pt idx="5134">5.9999995166435838</cx:pt>
          <cx:pt idx="5135">7.9999999841675162</cx:pt>
          <cx:pt idx="5136">7.0000003790482879</cx:pt>
          <cx:pt idx="5137">6.0000001452863216</cx:pt>
          <cx:pt idx="5138">4.9999999115243554</cx:pt>
          <cx:pt idx="5139">4.000000306405127</cx:pt>
          <cx:pt idx="5140">7.9999999841675162</cx:pt>
          <cx:pt idx="5141">4.000000306405127</cx:pt>
          <cx:pt idx="5142">3.0000000726431608</cx:pt>
          <cx:pt idx="5143">4.9999999115243554</cx:pt>
          <cx:pt idx="5144">11.000000056810677</cx:pt>
          <cx:pt idx="5145">4.9999999115243554</cx:pt>
          <cx:pt idx="5146">22.000000113621354</cx:pt>
          <cx:pt idx="5147">14.000000129453838</cx:pt>
          <cx:pt idx="5148">2.999999444000423</cx:pt>
          <cx:pt idx="5149">9.9999998230487108</cx:pt>
          <cx:pt idx="5150">13.9999995008111</cx:pt>
          <cx:pt idx="5151">4.9999999115243554</cx:pt>
          <cx:pt idx="5152">6.0000001452863216</cx:pt>
          <cx:pt idx="5153">3.9999996777623892</cx:pt>
          <cx:pt idx="5154">101.00000035017729</cx:pt>
          <cx:pt idx="5155">53.000000445172191</cx:pt>
          <cx:pt idx="5156">15.000000363215804</cx:pt>
          <cx:pt idx="5157">4.000000306405127</cx:pt>
          <cx:pt idx="5158">3.9999996777623892</cx:pt>
          <cx:pt idx="5159">4.000000306405127</cx:pt>
          <cx:pt idx="5160">4.9999999115243554</cx:pt>
          <cx:pt idx="5161">7.0000003790482879</cx:pt>
          <cx:pt idx="5162">32.999999541789293</cx:pt>
          <cx:pt idx="5163">5.0000005401670933</cx:pt>
          <cx:pt idx="5164">19.000000040978193</cx:pt>
          <cx:pt idx="5165">11.000000056810677</cx:pt>
          <cx:pt idx="5166">11.000000056810677</cx:pt>
          <cx:pt idx="5167">4.000000306405127</cx:pt>
          <cx:pt idx="5168">7.9999999841675162</cx:pt>
          <cx:pt idx="5169">4.9999999115243554</cx:pt>
          <cx:pt idx="5170">3.0000000726431608</cx:pt>
          <cx:pt idx="5171">4.9999999115243554</cx:pt>
          <cx:pt idx="5172">11.999999661929905</cx:pt>
          <cx:pt idx="5173">5.9999995166435838</cx:pt>
          <cx:pt idx="5174">11.000000056810677</cx:pt>
          <cx:pt idx="5175">29.000000492669642</cx:pt>
          <cx:pt idx="5176">7.9999999841675162</cx:pt>
          <cx:pt idx="5177">360.9999995213002</cx:pt>
          <cx:pt idx="5178">0</cx:pt>
          <cx:pt idx="5179">6.99999975040555</cx:pt>
          <cx:pt idx="5180">4.000000306405127</cx:pt>
          <cx:pt idx="5181">39.999999920837581</cx:pt>
          <cx:pt idx="5182">9.9999998230487108</cx:pt>
          <cx:pt idx="5183">3.9999996777623892</cx:pt>
          <cx:pt idx="5184">12.999999895691872</cx:pt>
          <cx:pt idx="5185">27.999999630264938</cx:pt>
          <cx:pt idx="5186">8.0000006128102541</cx:pt>
          <cx:pt idx="5187">9.9999998230487108</cx:pt>
          <cx:pt idx="5188">210.00000005587935</cx:pt>
          <cx:pt idx="5189">299.99999972060323</cx:pt>
          <cx:pt idx="5190">0</cx:pt>
          <cx:pt idx="5191">7.9999999841675162</cx:pt>
          <cx:pt idx="5192">7.9999999841675162</cx:pt>
          <cx:pt idx="5193">3.9999996777623892</cx:pt>
          <cx:pt idx="5194">4.9999999115243554</cx:pt>
          <cx:pt idx="5195">10.999999428167939</cx:pt>
          <cx:pt idx="5196">35.000000009313226</cx:pt>
          <cx:pt idx="5197">3.0000000726431608</cx:pt>
          <cx:pt idx="5198">4.9999999115243554</cx:pt>
          <cx:pt idx="5199">4.9999999115243554</cx:pt>
          <cx:pt idx="5200">4.000000306405127</cx:pt>
          <cx:pt idx="5201">14.000000129453838</cx:pt>
          <cx:pt idx="5202">3.0000000726431608</cx:pt>
          <cx:pt idx="5203">3.0000000726431608</cx:pt>
          <cx:pt idx="5204">3.9999996777623892</cx:pt>
          <cx:pt idx="5205">15.999999968335032</cx:pt>
          <cx:pt idx="5206">4.9999999115243554</cx:pt>
          <cx:pt idx="5207">17.000000202096999</cx:pt>
          <cx:pt idx="5208">14.000000129453838</cx:pt>
          <cx:pt idx="5209">3.9999996777623892</cx:pt>
          <cx:pt idx="5210">14.999999734573066</cx:pt>
          <cx:pt idx="5211">24.000000581145287</cx:pt>
          <cx:pt idx="5212">3.0000000726431608</cx:pt>
          <cx:pt idx="5213">3.9999996777623892</cx:pt>
          <cx:pt idx="5214">6.99999975040555</cx:pt>
          <cx:pt idx="5215">14.000000129453838</cx:pt>
          <cx:pt idx="5216">15.000000363215804</cx:pt>
          <cx:pt idx="5217">15.999999968335032</cx:pt>
          <cx:pt idx="5218">13.00000052433461</cx:pt>
          <cx:pt idx="5219">10.999999428167939</cx:pt>
          <cx:pt idx="5220">5.0000005401670933</cx:pt>
          <cx:pt idx="5221">6.0000001452863216</cx:pt>
          <cx:pt idx="5222">3.9999996777623892</cx:pt>
          <cx:pt idx="5223">4.9999999115243554</cx:pt>
          <cx:pt idx="5224">16.00000059697777</cx:pt>
          <cx:pt idx="5225">9.0000002179294825</cx:pt>
          <cx:pt idx="5226">1.9999998388811946</cx:pt>
          <cx:pt idx="5227">3.9999996777623892</cx:pt>
          <cx:pt idx="5228">7.9999999841675162</cx:pt>
          <cx:pt idx="5229">4.000000306405127</cx:pt>
          <cx:pt idx="5230">9.0000002179294825</cx:pt>
          <cx:pt idx="5231">8.9999995892867446</cx:pt>
          <cx:pt idx="5232">21.000000508502126</cx:pt>
          <cx:pt idx="5233">7.9999999841675162</cx:pt>
          <cx:pt idx="5234">2.999999444000423</cx:pt>
          <cx:pt idx="5235">14.000000129453838</cx:pt>
          <cx:pt idx="5236">5.9999995166435838</cx:pt>
          <cx:pt idx="5237">98.999999882653356</cx:pt>
          <cx:pt idx="5238">3.9999996777623892</cx:pt>
          <cx:pt idx="5239">15.999999968335032</cx:pt>
          <cx:pt idx="5240">3.0000000726431608</cx:pt>
          <cx:pt idx="5241">4.9999999115243554</cx:pt>
          <cx:pt idx="5242">4.9999999115243554</cx:pt>
          <cx:pt idx="5243">0</cx:pt>
          <cx:pt idx="5244">4.000000306405127</cx:pt>
          <cx:pt idx="5245">7.9999999841675162</cx:pt>
          <cx:pt idx="5246">4.000000306405127</cx:pt>
          <cx:pt idx="5247">4.9999999115243554</cx:pt>
          <cx:pt idx="5248">4.000000306405127</cx:pt>
          <cx:pt idx="5249">4.9999999115243554</cx:pt>
          <cx:pt idx="5250">12.000000290572643</cx:pt>
          <cx:pt idx="5251">4.000000306405127</cx:pt>
          <cx:pt idx="5252">31.000000331550837</cx:pt>
          <cx:pt idx="5253">0</cx:pt>
          <cx:pt idx="5254">5.0000005401670933</cx:pt>
          <cx:pt idx="5255">7.0000003790482879</cx:pt>
          <cx:pt idx="5256">0</cx:pt>
          <cx:pt idx="5257">7.9999999841675162</cx:pt>
          <cx:pt idx="5258">9.9999998230487108</cx:pt>
          <cx:pt idx="5259">0</cx:pt>
          <cx:pt idx="5260">14.000000129453838</cx:pt>
          <cx:pt idx="5261">10.000000451691449</cx:pt>
          <cx:pt idx="5262">2.999999444000423</cx:pt>
          <cx:pt idx="5263">6.0000001452863216</cx:pt>
          <cx:pt idx="5264">3.9999996777623892</cx:pt>
          <cx:pt idx="5265">2.999999444000423</cx:pt>
          <cx:pt idx="5266">2.999999444000423</cx:pt>
          <cx:pt idx="5267">4.9999999115243554</cx:pt>
          <cx:pt idx="5268">11.999999661929905</cx:pt>
          <cx:pt idx="5269">7.9999999841675162</cx:pt>
          <cx:pt idx="5270">9.0000002179294825</cx:pt>
          <cx:pt idx="5271">4.9999999115243554</cx:pt>
          <cx:pt idx="5272">3.0000000726431608</cx:pt>
          <cx:pt idx="5273">10.000000451691449</cx:pt>
          <cx:pt idx="5274">3.9999996777623892</cx:pt>
          <cx:pt idx="5275">4.9999999115243554</cx:pt>
          <cx:pt idx="5276">4.9999999115243554</cx:pt>
          <cx:pt idx="5277">15.999999968335032</cx:pt>
          <cx:pt idx="5278">6.0000001452863216</cx:pt>
          <cx:pt idx="5279">33.000000170432031</cx:pt>
          <cx:pt idx="5280">9.0000002179294825</cx:pt>
          <cx:pt idx="5281">12.999999895691872</cx:pt>
          <cx:pt idx="5282">16.999999573454261</cx:pt>
          <cx:pt idx="5283">4.9999999115243554</cx:pt>
          <cx:pt idx="5284">6.0000001452863216</cx:pt>
          <cx:pt idx="5285">38.000000081956387</cx:pt>
          <cx:pt idx="5286">4.000000306405127</cx:pt>
          <cx:pt idx="5287">14.999999734573066</cx:pt>
          <cx:pt idx="5288">6.0000001452863216</cx:pt>
          <cx:pt idx="5289">3.9999996777623892</cx:pt>
          <cx:pt idx="5290">9.0000002179294825</cx:pt>
          <cx:pt idx="5291">6.99999975040555</cx:pt>
          <cx:pt idx="5292">2.999999444000423</cx:pt>
          <cx:pt idx="5293">7.9999999841675162</cx:pt>
          <cx:pt idx="5294">4.000000306405127</cx:pt>
          <cx:pt idx="5295">36.000000243075192</cx:pt>
          <cx:pt idx="5296">4.9999999115243554</cx:pt>
          <cx:pt idx="5297">11.000000056810677</cx:pt>
          <cx:pt idx="5298">4.9999999115243554</cx:pt>
          <cx:pt idx="5299">6.0000001452863216</cx:pt>
          <cx:pt idx="5300">3.0000000726431608</cx:pt>
          <cx:pt idx="5301">5.9999995166435838</cx:pt>
          <cx:pt idx="5302">12.999999895691872</cx:pt>
          <cx:pt idx="5303">0</cx:pt>
          <cx:pt idx="5304">41.999999759718776</cx:pt>
          <cx:pt idx="5305">4.000000306405127</cx:pt>
          <cx:pt idx="5306">4.9999999115243554</cx:pt>
          <cx:pt idx="5307">6.99999975040555</cx:pt>
          <cx:pt idx="5308">4.000000306405127</cx:pt>
          <cx:pt idx="5309">7.9999999841675162</cx:pt>
          <cx:pt idx="5310">28.000000258907676</cx:pt>
          <cx:pt idx="5311">23.00000034738332</cx:pt>
          <cx:pt idx="5312">2.999999444000423</cx:pt>
          <cx:pt idx="5313">2.999999444000423</cx:pt>
          <cx:pt idx="5314">6.0000001452863216</cx:pt>
          <cx:pt idx="5315">7.0000003790482879</cx:pt>
          <cx:pt idx="5316">5.9999995166435838</cx:pt>
          <cx:pt idx="5317">28.000000258907676</cx:pt>
          <cx:pt idx="5318">12.999999895691872</cx:pt>
          <cx:pt idx="5319">19.999999646097422</cx:pt>
          <cx:pt idx="5320">4.9999999115243554</cx:pt>
          <cx:pt idx="5321">0</cx:pt>
          <cx:pt idx="5322">11.000000056810677</cx:pt>
          <cx:pt idx="5323">4.9999999115243554</cx:pt>
          <cx:pt idx="5324">7.9999999841675162</cx:pt>
          <cx:pt idx="5325">4.9999999115243554</cx:pt>
          <cx:pt idx="5326">4.9999999115243554</cx:pt>
          <cx:pt idx="5327">7.0000003790482879</cx:pt>
          <cx:pt idx="5328">7.0000003790482879</cx:pt>
          <cx:pt idx="5329">32.999999541789293</cx:pt>
          <cx:pt idx="5330">16.999999573454261</cx:pt>
          <cx:pt idx="5331">9.0000002179294825</cx:pt>
          <cx:pt idx="5332">4.9999999115243554</cx:pt>
          <cx:pt idx="5333">11.999999661929905</cx:pt>
          <cx:pt idx="5334">0</cx:pt>
          <cx:pt idx="5335">4.9999999115243554</cx:pt>
          <cx:pt idx="5336">9.0000002179294825</cx:pt>
          <cx:pt idx="5337">65.999999712221324</cx:pt>
          <cx:pt idx="5338">6.99999975040555</cx:pt>
          <cx:pt idx="5339">53.000000445172191</cx:pt>
          <cx:pt idx="5340">11.000000056810677</cx:pt>
          <cx:pt idx="5341">0</cx:pt>
          <cx:pt idx="5342">3.0000000726431608</cx:pt>
          <cx:pt idx="5343">55.000000284053385</cx:pt>
          <cx:pt idx="5344">4.9999999115243554</cx:pt>
          <cx:pt idx="5345">0</cx:pt>
          <cx:pt idx="5346">15.999999968335032</cx:pt>
          <cx:pt idx="5347">4.000000306405127</cx:pt>
          <cx:pt idx="5348">8.9999995892867446</cx:pt>
          <cx:pt idx="5349">6.99999975040555</cx:pt>
          <cx:pt idx="5350">0</cx:pt>
          <cx:pt idx="5351">1.9999998388811946</cx:pt>
          <cx:pt idx="5352">7.0000003790482879</cx:pt>
          <cx:pt idx="5353">6.99999975040555</cx:pt>
          <cx:pt idx="5354">9.9999998230487108</cx:pt>
          <cx:pt idx="5355">19.000000040978193</cx:pt>
          <cx:pt idx="5356">8.9999995892867446</cx:pt>
          <cx:pt idx="5357">3.9999996777623892</cx:pt>
          <cx:pt idx="5358">22.000000113621354</cx:pt>
          <cx:pt idx="5359">6.0000001452863216</cx:pt>
          <cx:pt idx="5360">9.0000002179294825</cx:pt>
          <cx:pt idx="5361">4.9999999115243554</cx:pt>
          <cx:pt idx="5362">4.9999999115243554</cx:pt>
          <cx:pt idx="5363">6.0000001452863216</cx:pt>
          <cx:pt idx="5364">11.999999661929905</cx:pt>
          <cx:pt idx="5365">6.0000001452863216</cx:pt>
          <cx:pt idx="5366">6.0000001452863216</cx:pt>
          <cx:pt idx="5367">4.9999999115243554</cx:pt>
          <cx:pt idx="5368">9.9999998230487108</cx:pt>
          <cx:pt idx="5369">9.0000002179294825</cx:pt>
          <cx:pt idx="5370">6.0000001452863216</cx:pt>
          <cx:pt idx="5371">15.999999968335032</cx:pt>
          <cx:pt idx="5372">7.9999999841675162</cx:pt>
          <cx:pt idx="5373">12.999999895691872</cx:pt>
          <cx:pt idx="5374">4.9999999115243554</cx:pt>
          <cx:pt idx="5375">3.9999996777623892</cx:pt>
          <cx:pt idx="5376">16.999999573454261</cx:pt>
          <cx:pt idx="5377">9.9999998230487108</cx:pt>
          <cx:pt idx="5378">4.9999999115243554</cx:pt>
          <cx:pt idx="5379">8.9999995892867446</cx:pt>
          <cx:pt idx="5380">4.9999999115243554</cx:pt>
          <cx:pt idx="5381">4.9999999115243554</cx:pt>
          <cx:pt idx="5382">17.999999807216227</cx:pt>
          <cx:pt idx="5383">7.9999999841675162</cx:pt>
          <cx:pt idx="5384">3.9999996777623892</cx:pt>
          <cx:pt idx="5385">11.000000056810677</cx:pt>
          <cx:pt idx="5386">6.99999975040555</cx:pt>
          <cx:pt idx="5387">4.000000306405127</cx:pt>
          <cx:pt idx="5388">14.000000129453838</cx:pt>
          <cx:pt idx="5389">5.9999995166435838</cx:pt>
          <cx:pt idx="5390">14.999999734573066</cx:pt>
          <cx:pt idx="5391">4.9999999115243554</cx:pt>
          <cx:pt idx="5392">1.0000002337619662</cx:pt>
          <cx:pt idx="5393">14.000000129453838</cx:pt>
          <cx:pt idx="5394">4.9999999115243554</cx:pt>
          <cx:pt idx="5395">11.000000056810677</cx:pt>
          <cx:pt idx="5396">4.9999999115243554</cx:pt>
          <cx:pt idx="5397">7.9999999841675162</cx:pt>
          <cx:pt idx="5398">12.999999895691872</cx:pt>
          <cx:pt idx="5399">6.0000001452863216</cx:pt>
          <cx:pt idx="5400">0</cx:pt>
          <cx:pt idx="5401">11.999999661929905</cx:pt>
          <cx:pt idx="5402">9.0000002179294825</cx:pt>
          <cx:pt idx="5403">0</cx:pt>
          <cx:pt idx="5404">14.000000129453838</cx:pt>
          <cx:pt idx="5405">14.000000129453838</cx:pt>
          <cx:pt idx="5406">7.0000003790482879</cx:pt>
          <cx:pt idx="5407">22.000000113621354</cx:pt>
          <cx:pt idx="5408">7.9999999841675162</cx:pt>
          <cx:pt idx="5409">6.99999975040555</cx:pt>
          <cx:pt idx="5410">39.999999920837581</cx:pt>
          <cx:pt idx="5411">6.0000001452863216</cx:pt>
          <cx:pt idx="5412">10.000000451691449</cx:pt>
          <cx:pt idx="5413">0</cx:pt>
          <cx:pt idx="5414">10.999999428167939</cx:pt>
          <cx:pt idx="5415">4.9999999115243554</cx:pt>
          <cx:pt idx="5416">4.9999999115243554</cx:pt>
          <cx:pt idx="5417">3.0000000726431608</cx:pt>
          <cx:pt idx="5418">12.999999895691872</cx:pt>
          <cx:pt idx="5419">7.0000003790482879</cx:pt>
          <cx:pt idx="5420">4.9999999115243554</cx:pt>
          <cx:pt idx="5421">12.000000290572643</cx:pt>
          <cx:pt idx="5422">5.9999995166435838</cx:pt>
          <cx:pt idx="5423">7.0000003790482879</cx:pt>
          <cx:pt idx="5424">5.0000005401670933</cx:pt>
          <cx:pt idx="5425">4.000000306405127</cx:pt>
          <cx:pt idx="5426">7.9999999841675162</cx:pt>
          <cx:pt idx="5427">7.9999999841675162</cx:pt>
          <cx:pt idx="5428">11.999999661929905</cx:pt>
          <cx:pt idx="5429">4.000000306405127</cx:pt>
          <cx:pt idx="5430">4.000000306405127</cx:pt>
          <cx:pt idx="5431">5.9999995166435838</cx:pt>
          <cx:pt idx="5432">6.99999975040555</cx:pt>
          <cx:pt idx="5433">88.000000454485416</cx:pt>
          <cx:pt idx="5434">4.9999999115243554</cx:pt>
          <cx:pt idx="5435">4.9999999115243554</cx:pt>
          <cx:pt idx="5436">4.000000306405127</cx:pt>
          <cx:pt idx="5437">11.000000056810677</cx:pt>
          <cx:pt idx="5438">9.9999998230487108</cx:pt>
          <cx:pt idx="5439">3.0000000726431608</cx:pt>
          <cx:pt idx="5440">0</cx:pt>
          <cx:pt idx="5441">12.999999895691872</cx:pt>
          <cx:pt idx="5442">4.000000306405127</cx:pt>
          <cx:pt idx="5443">13.9999995008111</cx:pt>
          <cx:pt idx="5444">9.0000002179294825</cx:pt>
          <cx:pt idx="5445">12.999999895691872</cx:pt>
          <cx:pt idx="5446">27.00000002514571</cx:pt>
          <cx:pt idx="5447">11.999999661929905</cx:pt>
          <cx:pt idx="5448">8.9999995892867446</cx:pt>
          <cx:pt idx="5449">4.9999999115243554</cx:pt>
          <cx:pt idx="5450">3.9999996777623892</cx:pt>
          <cx:pt idx="5451">28.000000258907676</cx:pt>
          <cx:pt idx="5452">3.9999996777623892</cx:pt>
          <cx:pt idx="5453">6.99999975040555</cx:pt>
          <cx:pt idx="5454">11.999999661929905</cx:pt>
          <cx:pt idx="5455">4.000000306405127</cx:pt>
          <cx:pt idx="5456">14.999999734573066</cx:pt>
          <cx:pt idx="5457">4.000000306405127</cx:pt>
          <cx:pt idx="5458">7.9999999841675162</cx:pt>
          <cx:pt idx="5459">4.9999999115243554</cx:pt>
          <cx:pt idx="5460">4.000000306405127</cx:pt>
          <cx:pt idx="5461">3.9999996777623892</cx:pt>
          <cx:pt idx="5462">3.0000000726431608</cx:pt>
          <cx:pt idx="5463">6.0000001452863216</cx:pt>
          <cx:pt idx="5464">22.000000113621354</cx:pt>
          <cx:pt idx="5465">4.000000306405127</cx:pt>
          <cx:pt idx="5466">4.9999999115243554</cx:pt>
          <cx:pt idx="5467">13.9999995008111</cx:pt>
          <cx:pt idx="5468">12.000000290572643</cx:pt>
          <cx:pt idx="5469">4.9999999115243554</cx:pt>
          <cx:pt idx="5470">4.9999999115243554</cx:pt>
          <cx:pt idx="5471">3.9999996777623892</cx:pt>
          <cx:pt idx="5472">396.99999976437539</cx:pt>
          <cx:pt idx="5473">13.00000052433461</cx:pt>
          <cx:pt idx="5474">49.999999743886292</cx:pt>
          <cx:pt idx="5475">3.9999996777623892</cx:pt>
          <cx:pt idx="5476">0</cx:pt>
          <cx:pt idx="5477">3.9999996777623892</cx:pt>
          <cx:pt idx="5478">10.000000451691449</cx:pt>
          <cx:pt idx="5479">3.0000000726431608</cx:pt>
          <cx:pt idx="5480">4.9999999115243554</cx:pt>
          <cx:pt idx="5481">6.99999975040555</cx:pt>
          <cx:pt idx="5482">3.0000000726431608</cx:pt>
          <cx:pt idx="5483">7.9999999841675162</cx:pt>
          <cx:pt idx="5484">3.9999996777623892</cx:pt>
          <cx:pt idx="5485">3.9999996777623892</cx:pt>
          <cx:pt idx="5486">4.000000306405127</cx:pt>
          <cx:pt idx="5487">6.99999975040555</cx:pt>
          <cx:pt idx="5488">5.9999995166435838</cx:pt>
          <cx:pt idx="5489">4.000000306405127</cx:pt>
          <cx:pt idx="5490">3.9999996777623892</cx:pt>
          <cx:pt idx="5491">7.9999999841675162</cx:pt>
          <cx:pt idx="5492">3.0000000726431608</cx:pt>
          <cx:pt idx="5493">5.9999995166435838</cx:pt>
          <cx:pt idx="5494">14.000000129453838</cx:pt>
          <cx:pt idx="5495">7.9999999841675162</cx:pt>
          <cx:pt idx="5496">5.0000005401670933</cx:pt>
          <cx:pt idx="5497">7.0000003790482879</cx:pt>
          <cx:pt idx="5498">7.9999999841675162</cx:pt>
          <cx:pt idx="5499">12.999999895691872</cx:pt>
          <cx:pt idx="5500">33.99999977555126</cx:pt>
          <cx:pt idx="5501">14.000000129453838</cx:pt>
          <cx:pt idx="5502">6.99999975040555</cx:pt>
          <cx:pt idx="5503">9.0000002179294825</cx:pt>
          <cx:pt idx="5504">11.000000056810677</cx:pt>
          <cx:pt idx="5505">14.000000129453838</cx:pt>
          <cx:pt idx="5506">6.99999975040555</cx:pt>
          <cx:pt idx="5507">5.0000005401670933</cx:pt>
          <cx:pt idx="5508">11.999999661929905</cx:pt>
          <cx:pt idx="5509">6.99999975040555</cx:pt>
          <cx:pt idx="5510">3.0000000726431608</cx:pt>
          <cx:pt idx="5511">3.0000000726431608</cx:pt>
          <cx:pt idx="5512">6.99999975040555</cx:pt>
          <cx:pt idx="5513">11.000000056810677</cx:pt>
          <cx:pt idx="5514">4.9999999115243554</cx:pt>
          <cx:pt idx="5515">15.999999968335032</cx:pt>
          <cx:pt idx="5516">1.9999998388811946</cx:pt>
          <cx:pt idx="5517">12.999999895691872</cx:pt>
          <cx:pt idx="5518">3.9999996777623892</cx:pt>
          <cx:pt idx="5519">17.000000202096999</cx:pt>
          <cx:pt idx="5520">4.9999999115243554</cx:pt>
          <cx:pt idx="5521">39.999999920837581</cx:pt>
          <cx:pt idx="5522">15.999999968335032</cx:pt>
          <cx:pt idx="5523">3.0000000726431608</cx:pt>
          <cx:pt idx="5524">15.999999968335032</cx:pt>
          <cx:pt idx="5525">6.0000001452863216</cx:pt>
          <cx:pt idx="5526">1.9999998388811946</cx:pt>
          <cx:pt idx="5527">11.000000056810677</cx:pt>
          <cx:pt idx="5528">28.000000258907676</cx:pt>
          <cx:pt idx="5529">6.0000001452863216</cx:pt>
          <cx:pt idx="5530">4.000000306405127</cx:pt>
          <cx:pt idx="5531">11.000000056810677</cx:pt>
          <cx:pt idx="5532">9.0000002179294825</cx:pt>
          <cx:pt idx="5533">5.0000005401670933</cx:pt>
          <cx:pt idx="5534">6.99999975040555</cx:pt>
          <cx:pt idx="5535">27.00000002514571</cx:pt>
          <cx:pt idx="5536">15.000000363215804</cx:pt>
          <cx:pt idx="5537">9.9999998230487108</cx:pt>
          <cx:pt idx="5538">7.0000003790482879</cx:pt>
          <cx:pt idx="5539">5.0000005401670933</cx:pt>
          <cx:pt idx="5540">7.0000003790482879</cx:pt>
          <cx:pt idx="5541">14.000000129453838</cx:pt>
          <cx:pt idx="5542">4.9999999115243554</cx:pt>
          <cx:pt idx="5543">28.999999864026904</cx:pt>
          <cx:pt idx="5544">7.0000003790482879</cx:pt>
          <cx:pt idx="5545">3.0000000726431608</cx:pt>
          <cx:pt idx="5546">4.000000306405127</cx:pt>
          <cx:pt idx="5547">6.99999975040555</cx:pt>
          <cx:pt idx="5548">3.0000000726431608</cx:pt>
          <cx:pt idx="5549">5.9999995166435838</cx:pt>
          <cx:pt idx="5550">19.999999646097422</cx:pt>
          <cx:pt idx="5551">17.000000202096999</cx:pt>
          <cx:pt idx="5552">12.999999895691872</cx:pt>
          <cx:pt idx="5553">11.000000056810677</cx:pt>
          <cx:pt idx="5554">3.9999996777623892</cx:pt>
          <cx:pt idx="5555">4.9999999115243554</cx:pt>
          <cx:pt idx="5556">2.999999444000423</cx:pt>
          <cx:pt idx="5557">7.9999999841675162</cx:pt>
          <cx:pt idx="5558">13.9999995008111</cx:pt>
          <cx:pt idx="5559">6.0000001452863216</cx:pt>
          <cx:pt idx="5560">15.000000363215804</cx:pt>
          <cx:pt idx="5561">2.0000004675239325</cx:pt>
          <cx:pt idx="5562">9.9999998230487108</cx:pt>
          <cx:pt idx="5563">14.999999734573066</cx:pt>
          <cx:pt idx="5564">11.999999661929905</cx:pt>
          <cx:pt idx="5565">4.9999999115243554</cx:pt>
          <cx:pt idx="5566">6.99999975040555</cx:pt>
          <cx:pt idx="5567">3.9999996777623892</cx:pt>
          <cx:pt idx="5568">12.999999895691872</cx:pt>
          <cx:pt idx="5569">25.999999791383743</cx:pt>
          <cx:pt idx="5570">0</cx:pt>
          <cx:pt idx="5571">3.9999996777623892</cx:pt>
          <cx:pt idx="5572">10.000000451691449</cx:pt>
          <cx:pt idx="5573">54.000000050291419</cx:pt>
          <cx:pt idx="5574">7.9999999841675162</cx:pt>
          <cx:pt idx="5575">34.000000404193997</cx:pt>
          <cx:pt idx="5576">7.9999999841675162</cx:pt>
          <cx:pt idx="5577">7.9999999841675162</cx:pt>
          <cx:pt idx="5578">4.9999999115243554</cx:pt>
          <cx:pt idx="5579">11.000000056810677</cx:pt>
          <cx:pt idx="5580">9.9999998230487108</cx:pt>
          <cx:pt idx="5581">4.9999999115243554</cx:pt>
          <cx:pt idx="5582">1.9999998388811946</cx:pt>
          <cx:pt idx="5583">3.0000000726431608</cx:pt>
          <cx:pt idx="5584">5.0000005401670933</cx:pt>
          <cx:pt idx="5585">4.9999999115243554</cx:pt>
          <cx:pt idx="5586">3.9999996777623892</cx:pt>
          <cx:pt idx="5587">7.9999999841675162</cx:pt>
          <cx:pt idx="5588">3.0000000726431608</cx:pt>
          <cx:pt idx="5589">4.000000306405127</cx:pt>
          <cx:pt idx="5590">8.9999995892867446</cx:pt>
          <cx:pt idx="5591">3.9999996777623892</cx:pt>
          <cx:pt idx="5592">9.0000002179294825</cx:pt>
          <cx:pt idx="5593">3.9999996777623892</cx:pt>
          <cx:pt idx="5594">38.000000081956387</cx:pt>
          <cx:pt idx="5595">9.9999998230487108</cx:pt>
          <cx:pt idx="5596">14.000000129453838</cx:pt>
          <cx:pt idx="5597">4.9999999115243554</cx:pt>
          <cx:pt idx="5598">6.0000001452863216</cx:pt>
          <cx:pt idx="5599">7.0000003790482879</cx:pt>
          <cx:pt idx="5600">5.0000005401670933</cx:pt>
          <cx:pt idx="5601">14.000000129453838</cx:pt>
          <cx:pt idx="5602">7.9999999841675162</cx:pt>
          <cx:pt idx="5603">6.0000001452863216</cx:pt>
          <cx:pt idx="5604">19.999999646097422</cx:pt>
          <cx:pt idx="5605">17.000000202096999</cx:pt>
          <cx:pt idx="5606">10.000000451691449</cx:pt>
          <cx:pt idx="5607">120.99999999627471</cx:pt>
          <cx:pt idx="5608">6.99999975040555</cx:pt>
          <cx:pt idx="5609">3.9999996777623892</cx:pt>
          <cx:pt idx="5610">0</cx:pt>
          <cx:pt idx="5611">14.000000129453838</cx:pt>
          <cx:pt idx="5612">9.9999998230487108</cx:pt>
          <cx:pt idx="5613">9.9999998230487108</cx:pt>
          <cx:pt idx="5614">4.9999999115243554</cx:pt>
          <cx:pt idx="5615">7.0000003790482879</cx:pt>
          <cx:pt idx="5616">3.0000000726431608</cx:pt>
          <cx:pt idx="5617">11.000000056810677</cx:pt>
          <cx:pt idx="5618">6.0000001452863216</cx:pt>
          <cx:pt idx="5619">13.9999995008111</cx:pt>
          <cx:pt idx="5620">4.9999999115243554</cx:pt>
          <cx:pt idx="5621">4.9999999115243554</cx:pt>
          <cx:pt idx="5622">12.000000290572643</cx:pt>
          <cx:pt idx="5623">6.99999975040555</cx:pt>
          <cx:pt idx="5624">5.0000005401670933</cx:pt>
          <cx:pt idx="5625">6.99999975040555</cx:pt>
          <cx:pt idx="5626">14.999999734573066</cx:pt>
          <cx:pt idx="5627">15.000000363215804</cx:pt>
          <cx:pt idx="5628">13.9999995008111</cx:pt>
          <cx:pt idx="5629">6.0000001452863216</cx:pt>
          <cx:pt idx="5630">4.9999999115243554</cx:pt>
          <cx:pt idx="5631">9.0000002179294825</cx:pt>
          <cx:pt idx="5632">14.000000129453838</cx:pt>
          <cx:pt idx="5633">4.000000306405127</cx:pt>
          <cx:pt idx="5634">6.0000001452863216</cx:pt>
          <cx:pt idx="5635">35.000000009313226</cx:pt>
          <cx:pt idx="5636">6.0000001452863216</cx:pt>
          <cx:pt idx="5637">6.0000001452863216</cx:pt>
          <cx:pt idx="5638">14.000000129453838</cx:pt>
          <cx:pt idx="5639">1.9999998388811946</cx:pt>
          <cx:pt idx="5640">3.0000000726431608</cx:pt>
          <cx:pt idx="5641">4.000000306405127</cx:pt>
          <cx:pt idx="5642">3.9999996777623892</cx:pt>
          <cx:pt idx="5643">14.000000129453838</cx:pt>
          <cx:pt idx="5644">1.9999998388811946</cx:pt>
          <cx:pt idx="5645">11.000000056810677</cx:pt>
          <cx:pt idx="5646">4.9999999115243554</cx:pt>
          <cx:pt idx="5647">35.000000009313226</cx:pt>
          <cx:pt idx="5648">12.999999895691872</cx:pt>
          <cx:pt idx="5649">11.999999661929905</cx:pt>
          <cx:pt idx="5650">3.0000000726431608</cx:pt>
          <cx:pt idx="5651">4.9999999115243554</cx:pt>
          <cx:pt idx="5652">9.9999998230487108</cx:pt>
          <cx:pt idx="5653">23.00000034738332</cx:pt>
          <cx:pt idx="5654">30.00000009778887</cx:pt>
          <cx:pt idx="5655">6.0000001452863216</cx:pt>
          <cx:pt idx="5656">8.0000006128102541</cx:pt>
          <cx:pt idx="5657">4.9999999115243554</cx:pt>
          <cx:pt idx="5658">5.9999995166435838</cx:pt>
          <cx:pt idx="5659">13.00000052433461</cx:pt>
          <cx:pt idx="5660">17.999999807216227</cx:pt>
          <cx:pt idx="5661">5.0000005401670933</cx:pt>
          <cx:pt idx="5662">4.9999999115243554</cx:pt>
          <cx:pt idx="5663">0</cx:pt>
          <cx:pt idx="5664">0</cx:pt>
          <cx:pt idx="5665">7.9999999841675162</cx:pt>
          <cx:pt idx="5666">6.0000001452863216</cx:pt>
          <cx:pt idx="5667">22.999999718740582</cx:pt>
          <cx:pt idx="5668">6.0000001452863216</cx:pt>
          <cx:pt idx="5669">12.999999895691872</cx:pt>
          <cx:pt idx="5670">4.000000306405127</cx:pt>
          <cx:pt idx="5671">3.0000000726431608</cx:pt>
          <cx:pt idx="5672">3.9999996777623892</cx:pt>
          <cx:pt idx="5673">4.9999999115243554</cx:pt>
          <cx:pt idx="5674">0</cx:pt>
          <cx:pt idx="5675">4.9999999115243554</cx:pt>
          <cx:pt idx="5676">6.0000001452863216</cx:pt>
          <cx:pt idx="5677">14.000000129453838</cx:pt>
          <cx:pt idx="5678">7.9999999841675162</cx:pt>
          <cx:pt idx="5679">413.00000036135316</cx:pt>
          <cx:pt idx="5680">7.9999999841675162</cx:pt>
          <cx:pt idx="5681">8.9999995892867446</cx:pt>
          <cx:pt idx="5682">7.0000003790482879</cx:pt>
          <cx:pt idx="5683">3.0000000726431608</cx:pt>
          <cx:pt idx="5684">4.9999999115243554</cx:pt>
          <cx:pt idx="5685">0</cx:pt>
          <cx:pt idx="5686">3.0000000726431608</cx:pt>
          <cx:pt idx="5687">9.9999998230487108</cx:pt>
          <cx:pt idx="5688">13.00000052433461</cx:pt>
          <cx:pt idx="5689">4.9999999115243554</cx:pt>
          <cx:pt idx="5690">4.9999999115243554</cx:pt>
          <cx:pt idx="5691">7.9999999841675162</cx:pt>
          <cx:pt idx="5692">46.000000066123903</cx:pt>
          <cx:pt idx="5693">6.99999975040555</cx:pt>
          <cx:pt idx="5694">74.999999930150807</cx:pt>
          <cx:pt idx="5695">0</cx:pt>
          <cx:pt idx="5696">6.99999975040555</cx:pt>
          <cx:pt idx="5697">4.9999999115243554</cx:pt>
          <cx:pt idx="5698">4.000000306405127</cx:pt>
          <cx:pt idx="5699">3.0000000726431608</cx:pt>
          <cx:pt idx="5700">2.0000004675239325</cx:pt>
          <cx:pt idx="5701">9.0000002179294825</cx:pt>
          <cx:pt idx="5702">4.9999999115243554</cx:pt>
          <cx:pt idx="5703">4.000000306405127</cx:pt>
          <cx:pt idx="5704">9.0000002179294825</cx:pt>
          <cx:pt idx="5705">4.9999999115243554</cx:pt>
          <cx:pt idx="5706">12.000000290572643</cx:pt>
          <cx:pt idx="5707">4.9999999115243554</cx:pt>
          <cx:pt idx="5708">15.999999968335032</cx:pt>
          <cx:pt idx="5709">11.999999661929905</cx:pt>
          <cx:pt idx="5710">31.999999936670065</cx:pt>
          <cx:pt idx="5711">6.99999975040555</cx:pt>
          <cx:pt idx="5712">9.9999998230487108</cx:pt>
          <cx:pt idx="5713">4.9999999115243554</cx:pt>
          <cx:pt idx="5714">15.999999968335032</cx:pt>
          <cx:pt idx="5715">23.00000034738332</cx:pt>
          <cx:pt idx="5716">11.999999661929905</cx:pt>
          <cx:pt idx="5717">45.999999437481165</cx:pt>
          <cx:pt idx="5718">6.0000001452863216</cx:pt>
          <cx:pt idx="5719">4.9999999115243554</cx:pt>
          <cx:pt idx="5720">28.999999864026904</cx:pt>
          <cx:pt idx="5721">3.0000000726431608</cx:pt>
          <cx:pt idx="5722">9.9999998230487108</cx:pt>
          <cx:pt idx="5723">17.000000202096999</cx:pt>
          <cx:pt idx="5724">3.9999996777623892</cx:pt>
          <cx:pt idx="5725">6.99999975040555</cx:pt>
          <cx:pt idx="5726">3.9999996777623892</cx:pt>
          <cx:pt idx="5727">4.9999999115243554</cx:pt>
          <cx:pt idx="5728">3.9999996777623892</cx:pt>
          <cx:pt idx="5729">6.0000001452863216</cx:pt>
          <cx:pt idx="5730">6.0000001452863216</cx:pt>
          <cx:pt idx="5731">9.0000002179294825</cx:pt>
          <cx:pt idx="5732">22.999999718740582</cx:pt>
          <cx:pt idx="5733">17.000000202096999</cx:pt>
          <cx:pt idx="5734">3.9999996777623892</cx:pt>
          <cx:pt idx="5735">6.0000001452863216</cx:pt>
          <cx:pt idx="5736">8.9999995892867446</cx:pt>
          <cx:pt idx="5737">6.99999975040555</cx:pt>
          <cx:pt idx="5738">6.0000001452863216</cx:pt>
          <cx:pt idx="5739">12.000000290572643</cx:pt>
          <cx:pt idx="5740">4.000000306405127</cx:pt>
          <cx:pt idx="5741">3.0000000726431608</cx:pt>
          <cx:pt idx="5742">4.000000306405127</cx:pt>
          <cx:pt idx="5743">11.999999661929905</cx:pt>
          <cx:pt idx="5744">11.000000056810677</cx:pt>
          <cx:pt idx="5745">15.999999968335032</cx:pt>
          <cx:pt idx="5746">4.000000306405127</cx:pt>
          <cx:pt idx="5747">0</cx:pt>
          <cx:pt idx="5748">4.000000306405127</cx:pt>
          <cx:pt idx="5749">12.999999895691872</cx:pt>
          <cx:pt idx="5750">4.000000306405127</cx:pt>
          <cx:pt idx="5751">11.000000056810677</cx:pt>
          <cx:pt idx="5752">22.000000113621354</cx:pt>
          <cx:pt idx="5753">4.9999999115243554</cx:pt>
          <cx:pt idx="5754">9.0000002179294825</cx:pt>
          <cx:pt idx="5755">5.0000005401670933</cx:pt>
          <cx:pt idx="5756">11.000000056810677</cx:pt>
          <cx:pt idx="5757">7.9999999841675162</cx:pt>
          <cx:pt idx="5758">7.0000003790482879</cx:pt>
          <cx:pt idx="5759">6.0000001452863216</cx:pt>
          <cx:pt idx="5760">6.0000001452863216</cx:pt>
          <cx:pt idx="5761">9.9999998230487108</cx:pt>
          <cx:pt idx="5762">4.9999999115243554</cx:pt>
          <cx:pt idx="5763">7.0000003790482879</cx:pt>
          <cx:pt idx="5764">7.9999999841675162</cx:pt>
          <cx:pt idx="5765">6.0000001452863216</cx:pt>
          <cx:pt idx="5766">9.0000002179294825</cx:pt>
          <cx:pt idx="5767">179.99999995809048</cx:pt>
          <cx:pt idx="5768">0</cx:pt>
          <cx:pt idx="5769">8.9999995892867446</cx:pt>
          <cx:pt idx="5770">4.9999999115243554</cx:pt>
          <cx:pt idx="5771">0</cx:pt>
          <cx:pt idx="5772">7.9999999841675162</cx:pt>
          <cx:pt idx="5773">9.9999998230487108</cx:pt>
          <cx:pt idx="5774">20.999999879859388</cx:pt>
          <cx:pt idx="5775">14.000000129453838</cx:pt>
          <cx:pt idx="5776">7.9999999841675162</cx:pt>
          <cx:pt idx="5777">2.999999444000423</cx:pt>
          <cx:pt idx="5778">9.9999998230487108</cx:pt>
          <cx:pt idx="5779">7.9999999841675162</cx:pt>
          <cx:pt idx="5780">5.0000005401670933</cx:pt>
          <cx:pt idx="5781">15.999999968335032</cx:pt>
          <cx:pt idx="5782">4.9999999115243554</cx:pt>
          <cx:pt idx="5783">13.9999995008111</cx:pt>
          <cx:pt idx="5784">6.99999975040555</cx:pt>
          <cx:pt idx="5785">4.9999999115243554</cx:pt>
          <cx:pt idx="5786">3.0000000726431608</cx:pt>
          <cx:pt idx="5787">11.000000056810677</cx:pt>
          <cx:pt idx="5788">3.9999996777623892</cx:pt>
          <cx:pt idx="5789">39.999999920837581</cx:pt>
          <cx:pt idx="5790">6.0000001452863216</cx:pt>
          <cx:pt idx="5791">4.000000306405127</cx:pt>
          <cx:pt idx="5792">6.0000001452863216</cx:pt>
          <cx:pt idx="5793">20.00000027474016</cx:pt>
          <cx:pt idx="5794">12.999999895691872</cx:pt>
          <cx:pt idx="5795">7.9999999841675162</cx:pt>
          <cx:pt idx="5796">9.0000002179294825</cx:pt>
          <cx:pt idx="5797">15.000000363215804</cx:pt>
          <cx:pt idx="5798">3.0000000726431608</cx:pt>
          <cx:pt idx="5799">28.000000258907676</cx:pt>
          <cx:pt idx="5800">4.9999999115243554</cx:pt>
          <cx:pt idx="5801">5.0000005401670933</cx:pt>
          <cx:pt idx="5802">5.9999995166435838</cx:pt>
          <cx:pt idx="5803">2.999999444000423</cx:pt>
          <cx:pt idx="5804">11.000000056810677</cx:pt>
          <cx:pt idx="5805">14.000000129453838</cx:pt>
          <cx:pt idx="5806">25.999999791383743</cx:pt>
          <cx:pt idx="5807">3.0000000726431608</cx:pt>
          <cx:pt idx="5808">9.0000002179294825</cx:pt>
          <cx:pt idx="5809">3.9999996777623892</cx:pt>
          <cx:pt idx="5810">6.0000001452863216</cx:pt>
          <cx:pt idx="5811">4.000000306405127</cx:pt>
          <cx:pt idx="5812">31.999999936670065</cx:pt>
          <cx:pt idx="5813">14.999999734573066</cx:pt>
          <cx:pt idx="5814">28.999999864026904</cx:pt>
          <cx:pt idx="5815">29.999999469146132</cx:pt>
          <cx:pt idx="5816">3.9999996777623892</cx:pt>
          <cx:pt idx="5817">27.00000002514571</cx:pt>
          <cx:pt idx="5818">27.00000002514571</cx:pt>
          <cx:pt idx="5819">11.000000056810677</cx:pt>
          <cx:pt idx="5820">11.000000056810677</cx:pt>
          <cx:pt idx="5821">36.99999984819442</cx:pt>
          <cx:pt idx="5822">21.999999484978616</cx:pt>
          <cx:pt idx="5823">7.9999999841675162</cx:pt>
          <cx:pt idx="5824">33.99999977555126</cx:pt>
          <cx:pt idx="5825">4.000000306405127</cx:pt>
          <cx:pt idx="5826">7.9999999841675162</cx:pt>
          <cx:pt idx="5827">9.0000002179294825</cx:pt>
          <cx:pt idx="5828">9.9999998230487108</cx:pt>
          <cx:pt idx="5829">3.0000000726431608</cx:pt>
          <cx:pt idx="5830">11.000000056810677</cx:pt>
          <cx:pt idx="5831">4.9999999115243554</cx:pt>
          <cx:pt idx="5832">6.0000001452863216</cx:pt>
          <cx:pt idx="5833">8.0000006128102541</cx:pt>
          <cx:pt idx="5834">4.9999999115243554</cx:pt>
          <cx:pt idx="5835">3.0000000726431608</cx:pt>
          <cx:pt idx="5836">9.0000002179294825</cx:pt>
          <cx:pt idx="5837">6.0000001452863216</cx:pt>
          <cx:pt idx="5838">11.000000056810677</cx:pt>
          <cx:pt idx="5839">12.000000290572643</cx:pt>
          <cx:pt idx="5840">4.9999999115243554</cx:pt>
          <cx:pt idx="5841">3.0000000726431608</cx:pt>
          <cx:pt idx="5842">23.999999952502549</cx:pt>
          <cx:pt idx="5843">3.0000000726431608</cx:pt>
          <cx:pt idx="5844">7.9999999841675162</cx:pt>
          <cx:pt idx="5845">0</cx:pt>
          <cx:pt idx="5846">30.00000009778887</cx:pt>
          <cx:pt idx="5847">4.9999999115243554</cx:pt>
          <cx:pt idx="5848">6.0000001452863216</cx:pt>
          <cx:pt idx="5849">4.9999999115243554</cx:pt>
          <cx:pt idx="5850">13.00000052433461</cx:pt>
          <cx:pt idx="5851">4.9999999115243554</cx:pt>
          <cx:pt idx="5852">4.000000306405127</cx:pt>
          <cx:pt idx="5853">12.000000290572643</cx:pt>
          <cx:pt idx="5854">6.99999975040555</cx:pt>
          <cx:pt idx="5855">6.99999975040555</cx:pt>
          <cx:pt idx="5856">89.999999664723873</cx:pt>
          <cx:pt idx="5857">4.9999999115243554</cx:pt>
          <cx:pt idx="5858">12.000000290572643</cx:pt>
          <cx:pt idx="5859">4.9999999115243554</cx:pt>
          <cx:pt idx="5860">6.99999975040555</cx:pt>
          <cx:pt idx="5861">4.000000306405127</cx:pt>
          <cx:pt idx="5862">5.9999995166435838</cx:pt>
          <cx:pt idx="5863">15.999999968335032</cx:pt>
          <cx:pt idx="5864">4.9999999115243554</cx:pt>
          <cx:pt idx="5865">4.000000306405127</cx:pt>
          <cx:pt idx="5866">7.0000003790482879</cx:pt>
          <cx:pt idx="5867">20.00000027474016</cx:pt>
          <cx:pt idx="5868">14.999999734573066</cx:pt>
          <cx:pt idx="5869">33.000000170432031</cx:pt>
          <cx:pt idx="5870">9.9999998230487108</cx:pt>
          <cx:pt idx="5871">6.0000001452863216</cx:pt>
          <cx:pt idx="5872">11.000000056810677</cx:pt>
          <cx:pt idx="5873">52.999999816529453</cx:pt>
          <cx:pt idx="5874">4.9999999115243554</cx:pt>
          <cx:pt idx="5875">4.9999999115243554</cx:pt>
          <cx:pt idx="5876">1.9999998388811946</cx:pt>
          <cx:pt idx="5877">6.0000001452863216</cx:pt>
          <cx:pt idx="5878">6.99999975040555</cx:pt>
          <cx:pt idx="5879">6.0000001452863216</cx:pt>
          <cx:pt idx="5880">7.9999999841675162</cx:pt>
          <cx:pt idx="5881">14.000000129453838</cx:pt>
          <cx:pt idx="5882">5.9999995166435838</cx:pt>
          <cx:pt idx="5883">7.9999999841675162</cx:pt>
          <cx:pt idx="5884">7.9999999841675162</cx:pt>
          <cx:pt idx="5885">6.0000001452863216</cx:pt>
          <cx:pt idx="5886">14.000000129453838</cx:pt>
          <cx:pt idx="5887">11.999999661929905</cx:pt>
          <cx:pt idx="5888">10.000000451691449</cx:pt>
          <cx:pt idx="5889">60.000000195577741</cx:pt>
          <cx:pt idx="5890">3.0000000726431608</cx:pt>
          <cx:pt idx="5891">0</cx:pt>
          <cx:pt idx="5892">0</cx:pt>
          <cx:pt idx="5893">2.0000004675239325</cx:pt>
          <cx:pt idx="5894">0</cx:pt>
          <cx:pt idx="5895">5.9999995166435838</cx:pt>
          <cx:pt idx="5896">4.000000306405127</cx:pt>
          <cx:pt idx="5897">6.0000001452863216</cx:pt>
          <cx:pt idx="5898">14.000000129453838</cx:pt>
          <cx:pt idx="5899">4.000000306405127</cx:pt>
          <cx:pt idx="5900">9.9999998230487108</cx:pt>
          <cx:pt idx="5901">14.000000129453838</cx:pt>
          <cx:pt idx="5902">12.000000290572643</cx:pt>
          <cx:pt idx="5903">7.9999999841675162</cx:pt>
          <cx:pt idx="5904">249.00000037159771</cx:pt>
          <cx:pt idx="5905">211.99999989476055</cx:pt>
          <cx:pt idx="5906">7.0000003790482879</cx:pt>
          <cx:pt idx="5907">0</cx:pt>
          <cx:pt idx="5908">0</cx:pt>
          <cx:pt idx="5909">294.00000020395964</cx:pt>
          <cx:pt idx="5910">9.9999998230487108</cx:pt>
          <cx:pt idx="5911">3.0000000726431608</cx:pt>
          <cx:pt idx="5912">6.0000001452863216</cx:pt>
          <cx:pt idx="5913">4.9999999115243554</cx:pt>
          <cx:pt idx="5914">9.0000002179294825</cx:pt>
          <cx:pt idx="5915">6.0000001452863216</cx:pt>
          <cx:pt idx="5916">5.9999995166435838</cx:pt>
          <cx:pt idx="5917">0</cx:pt>
          <cx:pt idx="5918">9.9999998230487108</cx:pt>
          <cx:pt idx="5919">11.999999661929905</cx:pt>
          <cx:pt idx="5920">6.99999975040555</cx:pt>
          <cx:pt idx="5921">9.9999998230487108</cx:pt>
          <cx:pt idx="5922">6.0000001452863216</cx:pt>
          <cx:pt idx="5923">5.0000005401670933</cx:pt>
          <cx:pt idx="5924">12.999999895691872</cx:pt>
          <cx:pt idx="5925">35.000000009313226</cx:pt>
          <cx:pt idx="5926">0</cx:pt>
          <cx:pt idx="5927">11.999999661929905</cx:pt>
          <cx:pt idx="5928">4.9999999115243554</cx:pt>
          <cx:pt idx="5929">3.9999996777623892</cx:pt>
          <cx:pt idx="5930">1.9999998388811946</cx:pt>
          <cx:pt idx="5931">2.999999444000423</cx:pt>
          <cx:pt idx="5932">13.00000052433461</cx:pt>
          <cx:pt idx="5933">3.0000000726431608</cx:pt>
          <cx:pt idx="5934">6.0000001452863216</cx:pt>
          <cx:pt idx="5935">12.999999895691872</cx:pt>
          <cx:pt idx="5936">3.0000000726431608</cx:pt>
          <cx:pt idx="5937">17.999999807216227</cx:pt>
          <cx:pt idx="5938">4.000000306405127</cx:pt>
          <cx:pt idx="5939">4.9999999115243554</cx:pt>
          <cx:pt idx="5940">3.9999996777623892</cx:pt>
          <cx:pt idx="5941">10.999999428167939</cx:pt>
          <cx:pt idx="5942">3.9999996777623892</cx:pt>
          <cx:pt idx="5943">3.0000000726431608</cx:pt>
          <cx:pt idx="5944">6.0000001452863216</cx:pt>
          <cx:pt idx="5945">3.9999996777623892</cx:pt>
          <cx:pt idx="5946">30.00000009778887</cx:pt>
          <cx:pt idx="5947">6.0000001452863216</cx:pt>
          <cx:pt idx="5948">6.99999975040555</cx:pt>
          <cx:pt idx="5949">565.00000006053597</cx:pt>
          <cx:pt idx="5950">7.0000003790482879</cx:pt>
          <cx:pt idx="5951">71.999999857507646</cx:pt>
          <cx:pt idx="5952">7.0000003790482879</cx:pt>
          <cx:pt idx="5953">3.0000000726431608</cx:pt>
          <cx:pt idx="5954">5.0000005401670933</cx:pt>
          <cx:pt idx="5955">275.99999976810068</cx:pt>
          <cx:pt idx="5956">4.000000306405127</cx:pt>
          <cx:pt idx="5957">11.000000056810677</cx:pt>
          <cx:pt idx="5958">3.0000000726431608</cx:pt>
          <cx:pt idx="5959">6.99999975040555</cx:pt>
          <cx:pt idx="5960">7.9999999841675162</cx:pt>
          <cx:pt idx="5961">12.999999895691872</cx:pt>
          <cx:pt idx="5962">14.999999734573066</cx:pt>
          <cx:pt idx="5963">8.9999995892867446</cx:pt>
          <cx:pt idx="5964">4.000000306405127</cx:pt>
          <cx:pt idx="5965">482.00000014621764</cx:pt>
          <cx:pt idx="5966">11.000000056810677</cx:pt>
          <cx:pt idx="5967">110.99999954458326</cx:pt>
          <cx:pt idx="5968">3.0000000726431608</cx:pt>
          <cx:pt idx="5969">3.0000000726431608</cx:pt>
          <cx:pt idx="5970">48.999999510124326</cx:pt>
          <cx:pt idx="5971">4.9999999115243554</cx:pt>
          <cx:pt idx="5972">126.99999951291829</cx:pt>
          <cx:pt idx="5973">6.99999975040555</cx:pt>
          <cx:pt idx="5974">5.9999995166435838</cx:pt>
          <cx:pt idx="5975">4.9999999115243554</cx:pt>
          <cx:pt idx="5976">8.9999995892867446</cx:pt>
          <cx:pt idx="5977">6.99999975040555</cx:pt>
          <cx:pt idx="5978">10.999999428167939</cx:pt>
          <cx:pt idx="5979">11.999999661929905</cx:pt>
          <cx:pt idx="5980">55.999999889172614</cx:pt>
          <cx:pt idx="5981">4.9999999115243554</cx:pt>
          <cx:pt idx="5982">4.9999999115243554</cx:pt>
          <cx:pt idx="5983">6.0000001452863216</cx:pt>
          <cx:pt idx="5984">5.9999995166435838</cx:pt>
          <cx:pt idx="5985">3.0000000726431608</cx:pt>
          <cx:pt idx="5986">11.000000056810677</cx:pt>
          <cx:pt idx="5987">30.00000009778887</cx:pt>
          <cx:pt idx="5988">14.000000129453838</cx:pt>
          <cx:pt idx="5989">4.9999999115243554</cx:pt>
          <cx:pt idx="5990">6.99999975040555</cx:pt>
          <cx:pt idx="5991">4.9999999115243554</cx:pt>
          <cx:pt idx="5992">4.9999999115243554</cx:pt>
          <cx:pt idx="5993">41.000000154599547</cx:pt>
          <cx:pt idx="5994">4.9999999115243554</cx:pt>
          <cx:pt idx="5995">6.0000001452863216</cx:pt>
          <cx:pt idx="5996">12.000000290572643</cx:pt>
          <cx:pt idx="5997">6.99999975040555</cx:pt>
          <cx:pt idx="5998">9.0000002179294825</cx:pt>
          <cx:pt idx="5999">3.9999996777623892</cx:pt>
          <cx:pt idx="6000">4.9999999115243554</cx:pt>
          <cx:pt idx="6001">8.0000006128102541</cx:pt>
          <cx:pt idx="6002">7.9999999841675162</cx:pt>
          <cx:pt idx="6003">3.9999996777623892</cx:pt>
          <cx:pt idx="6004">12.000000290572643</cx:pt>
          <cx:pt idx="6005">3.9999996777623892</cx:pt>
          <cx:pt idx="6006">1.9999998388811946</cx:pt>
          <cx:pt idx="6007">3.9999996777623892</cx:pt>
          <cx:pt idx="6008">6.99999975040555</cx:pt>
          <cx:pt idx="6009">6.0000001452863216</cx:pt>
          <cx:pt idx="6010">4.9999999115243554</cx:pt>
          <cx:pt idx="6011">10.000000451691449</cx:pt>
          <cx:pt idx="6012">6.99999975040555</cx:pt>
          <cx:pt idx="6013">3.9999996777623892</cx:pt>
          <cx:pt idx="6014">6.0000001452863216</cx:pt>
          <cx:pt idx="6015">4.9999999115243554</cx:pt>
          <cx:pt idx="6016">7.9999999841675162</cx:pt>
          <cx:pt idx="6017">4.9999999115243554</cx:pt>
          <cx:pt idx="6018">6.0000001452863216</cx:pt>
          <cx:pt idx="6019">7.9999999841675162</cx:pt>
          <cx:pt idx="6020">14.999999734573066</cx:pt>
          <cx:pt idx="6021">19.000000040978193</cx:pt>
          <cx:pt idx="6022">6.99999975040555</cx:pt>
          <cx:pt idx="6023">1.9999998388811946</cx:pt>
          <cx:pt idx="6024">4.9999999115243554</cx:pt>
          <cx:pt idx="6025">20.00000027474016</cx:pt>
          <cx:pt idx="6026">11.000000056810677</cx:pt>
          <cx:pt idx="6027">5.0000005401670933</cx:pt>
          <cx:pt idx="6028">14.000000129453838</cx:pt>
          <cx:pt idx="6029">12.999999895691872</cx:pt>
          <cx:pt idx="6030">12.999999895691872</cx:pt>
          <cx:pt idx="6031">9.9999998230487108</cx:pt>
          <cx:pt idx="6032">4.000000306405127</cx:pt>
          <cx:pt idx="6033">26.999999396502972</cx:pt>
          <cx:pt idx="6034">6.0000001452863216</cx:pt>
          <cx:pt idx="6035">6.0000001452863216</cx:pt>
          <cx:pt idx="6036">14.000000129453838</cx:pt>
          <cx:pt idx="6037">7.0000003790482879</cx:pt>
          <cx:pt idx="6038">49.000000138767064</cx:pt>
          <cx:pt idx="6039">12.999999895691872</cx:pt>
          <cx:pt idx="6040">6.0000001452863216</cx:pt>
          <cx:pt idx="6041">14.000000129453838</cx:pt>
          <cx:pt idx="6042">36.99999984819442</cx:pt>
          <cx:pt idx="6043">4.9999999115243554</cx:pt>
          <cx:pt idx="6044">370.00000036787242</cx:pt>
          <cx:pt idx="6045">5.9999995166435838</cx:pt>
          <cx:pt idx="6046">6.99999975040555</cx:pt>
          <cx:pt idx="6047">13.9999995008111</cx:pt>
          <cx:pt idx="6048">12.999999895691872</cx:pt>
          <cx:pt idx="6049">11.999999661929905</cx:pt>
          <cx:pt idx="6050">4.9999999115243554</cx:pt>
          <cx:pt idx="6051">12.000000290572643</cx:pt>
          <cx:pt idx="6052">1.9999998388811946</cx:pt>
          <cx:pt idx="6053">3.0000000726431608</cx:pt>
          <cx:pt idx="6054">0</cx:pt>
          <cx:pt idx="6055">45.000000461004674</cx:pt>
          <cx:pt idx="6056">9.0000002179294825</cx:pt>
          <cx:pt idx="6057">6.99999975040555</cx:pt>
          <cx:pt idx="6058">0</cx:pt>
          <cx:pt idx="6059">4.9999999115243554</cx:pt>
          <cx:pt idx="6060">14.000000129453838</cx:pt>
          <cx:pt idx="6061">46.000000066123903</cx:pt>
          <cx:pt idx="6062">27.999999630264938</cx:pt>
          <cx:pt idx="6063">7.9999999841675162</cx:pt>
          <cx:pt idx="6064">7.9999999841675162</cx:pt>
          <cx:pt idx="6065">7.9999999841675162</cx:pt>
          <cx:pt idx="6066">13.9999995008111</cx:pt>
          <cx:pt idx="6067">9.9999998230487108</cx:pt>
          <cx:pt idx="6068">9.0000002179294825</cx:pt>
          <cx:pt idx="6069">31.000000331550837</cx:pt>
          <cx:pt idx="6070">4.9999999115243554</cx:pt>
          <cx:pt idx="6071">73.000000091269612</cx:pt>
          <cx:pt idx="6072">15.000000363215804</cx:pt>
          <cx:pt idx="6073">6.0000001452863216</cx:pt>
          <cx:pt idx="6074">7.9999999841675162</cx:pt>
          <cx:pt idx="6075">20.00000027474016</cx:pt>
          <cx:pt idx="6076">23.00000034738332</cx:pt>
          <cx:pt idx="6077">12.999999895691872</cx:pt>
          <cx:pt idx="6078">3.0000000726431608</cx:pt>
          <cx:pt idx="6079">9.9999998230487108</cx:pt>
          <cx:pt idx="6080">4.000000306405127</cx:pt>
          <cx:pt idx="6081">4.000000306405127</cx:pt>
          <cx:pt idx="6082">6.0000001452863216</cx:pt>
          <cx:pt idx="6083">13.9999995008111</cx:pt>
          <cx:pt idx="6084">7.9999999841675162</cx:pt>
          <cx:pt idx="6085">14.000000129453838</cx:pt>
          <cx:pt idx="6086">124.00000006891787</cx:pt>
          <cx:pt idx="6087">20.00000027474016</cx:pt>
          <cx:pt idx="6088">14.000000129453838</cx:pt>
          <cx:pt idx="6089">9.0000002179294825</cx:pt>
          <cx:pt idx="6090">31.999999936670065</cx:pt>
          <cx:pt idx="6091">3.9999996777623892</cx:pt>
          <cx:pt idx="6092">6.0000001452863216</cx:pt>
          <cx:pt idx="6093">11.999999661929905</cx:pt>
          <cx:pt idx="6094">12.000000290572643</cx:pt>
          <cx:pt idx="6095">6.0000001452863216</cx:pt>
          <cx:pt idx="6096">6.99999975040555</cx:pt>
          <cx:pt idx="6097">6.0000001452863216</cx:pt>
          <cx:pt idx="6098">15.999999968335032</cx:pt>
          <cx:pt idx="6099">13.9999995008111</cx:pt>
          <cx:pt idx="6100">4.9999999115243554</cx:pt>
          <cx:pt idx="6101">4.9999999115243554</cx:pt>
          <cx:pt idx="6102">8.9999995892867446</cx:pt>
          <cx:pt idx="6103">5.9999995166435838</cx:pt>
          <cx:pt idx="6104">15.999999968335032</cx:pt>
          <cx:pt idx="6105">7.0000003790482879</cx:pt>
          <cx:pt idx="6106">11.999999661929905</cx:pt>
          <cx:pt idx="6107">6.0000001452863216</cx:pt>
          <cx:pt idx="6108">5.0000005401670933</cx:pt>
          <cx:pt idx="6109">4.9999999115243554</cx:pt>
          <cx:pt idx="6110">4.9999999115243554</cx:pt>
          <cx:pt idx="6111">76.000000163912773</cx:pt>
          <cx:pt idx="6112">9.9999998230487108</cx:pt>
          <cx:pt idx="6113">3.9999996777623892</cx:pt>
          <cx:pt idx="6114">10.000000451691449</cx:pt>
          <cx:pt idx="6115">10.000000451691449</cx:pt>
          <cx:pt idx="6116">14.999999734573066</cx:pt>
          <cx:pt idx="6117">163.99999998975545</cx:pt>
          <cx:pt idx="6118">52.999999816529453</cx:pt>
          <cx:pt idx="6119">6.0000001452863216</cx:pt>
          <cx:pt idx="6120">29.000000492669642</cx:pt>
          <cx:pt idx="6121">30.999999702908099</cx:pt>
          <cx:pt idx="6122">9.0000002179294825</cx:pt>
          <cx:pt idx="6123">12.999999895691872</cx:pt>
          <cx:pt idx="6124">15.999999968335032</cx:pt>
          <cx:pt idx="6125">12.000000290572643</cx:pt>
          <cx:pt idx="6126">2.999999444000423</cx:pt>
          <cx:pt idx="6127">5.0000005401670933</cx:pt>
          <cx:pt idx="6128">7.9999999841675162</cx:pt>
          <cx:pt idx="6129">5.0000005401670933</cx:pt>
          <cx:pt idx="6130">4.9999999115243554</cx:pt>
          <cx:pt idx="6131">4.9999999115243554</cx:pt>
          <cx:pt idx="6132">9.9999998230487108</cx:pt>
          <cx:pt idx="6133">263.00000050105155</cx:pt>
          <cx:pt idx="6134">6.0000001452863216</cx:pt>
          <cx:pt idx="6135">9.9999998230487108</cx:pt>
          <cx:pt idx="6136">3.0000000726431608</cx:pt>
          <cx:pt idx="6137">33.99999977555126</cx:pt>
          <cx:pt idx="6138">6.0000001452863216</cx:pt>
          <cx:pt idx="6139">6.0000001452863216</cx:pt>
          <cx:pt idx="6140">10.000000451691449</cx:pt>
          <cx:pt idx="6141">4.000000306405127</cx:pt>
          <cx:pt idx="6142">6.0000001452863216</cx:pt>
          <cx:pt idx="6143">4.9999999115243554</cx:pt>
          <cx:pt idx="6144">5.0000005401670933</cx:pt>
          <cx:pt idx="6145">8.9999995892867446</cx:pt>
          <cx:pt idx="6146">15.000000363215804</cx:pt>
          <cx:pt idx="6147">4.9999999115243554</cx:pt>
          <cx:pt idx="6148">3.0000000726431608</cx:pt>
          <cx:pt idx="6149">19.000000040978193</cx:pt>
          <cx:pt idx="6150">3.9999996777623892</cx:pt>
          <cx:pt idx="6151">31.000000331550837</cx:pt>
          <cx:pt idx="6152">17.999999807216227</cx:pt>
          <cx:pt idx="6153">7.0000003790482879</cx:pt>
          <cx:pt idx="6154">6.0000001452863216</cx:pt>
          <cx:pt idx="6155">4.9999999115243554</cx:pt>
          <cx:pt idx="6156">4.9999999115243554</cx:pt>
          <cx:pt idx="6157">9.0000002179294825</cx:pt>
          <cx:pt idx="6158">36.99999984819442</cx:pt>
          <cx:pt idx="6159">14.999999734573066</cx:pt>
          <cx:pt idx="6160">5.0000005401670933</cx:pt>
          <cx:pt idx="6161">22.999999718740582</cx:pt>
          <cx:pt idx="6162">16.999999573454261</cx:pt>
          <cx:pt idx="6163">4.9999999115243554</cx:pt>
          <cx:pt idx="6164">4.000000306405127</cx:pt>
          <cx:pt idx="6165">10.000000451691449</cx:pt>
          <cx:pt idx="6166">4.000000306405127</cx:pt>
          <cx:pt idx="6167">15.999999968335032</cx:pt>
          <cx:pt idx="6168">7.9999999841675162</cx:pt>
          <cx:pt idx="6169">13.9999995008111</cx:pt>
          <cx:pt idx="6170">11.000000056810677</cx:pt>
          <cx:pt idx="6171">31.999999936670065</cx:pt>
          <cx:pt idx="6172">38.000000081956387</cx:pt>
          <cx:pt idx="6173">28.999999864026904</cx:pt>
          <cx:pt idx="6174">9.0000002179294825</cx:pt>
          <cx:pt idx="6175">7.9999999841675162</cx:pt>
          <cx:pt idx="6176">10.000000451691449</cx:pt>
          <cx:pt idx="6177">5.9999995166435838</cx:pt>
          <cx:pt idx="6178">9.0000002179294825</cx:pt>
          <cx:pt idx="6179">9.9999998230487108</cx:pt>
          <cx:pt idx="6180">4.000000306405127</cx:pt>
          <cx:pt idx="6181">17.999999807216227</cx:pt>
          <cx:pt idx="6182">17.999999807216227</cx:pt>
          <cx:pt idx="6183">7.9999999841675162</cx:pt>
          <cx:pt idx="6184">28.999999864026904</cx:pt>
          <cx:pt idx="6185">36.000000243075192</cx:pt>
          <cx:pt idx="6186">4.000000306405127</cx:pt>
          <cx:pt idx="6187">5.0000005401670933</cx:pt>
          <cx:pt idx="6188">14.000000129453838</cx:pt>
          <cx:pt idx="6189">47.000000299885869</cx:pt>
          <cx:pt idx="6190">3.0000000726431608</cx:pt>
          <cx:pt idx="6191">7.9999999841675162</cx:pt>
          <cx:pt idx="6192">28.999999864026904</cx:pt>
          <cx:pt idx="6193">4.9999999115243554</cx:pt>
          <cx:pt idx="6194">11.000000056810677</cx:pt>
          <cx:pt idx="6195">9.9999998230487108</cx:pt>
          <cx:pt idx="6196">7.9999999841675162</cx:pt>
          <cx:pt idx="6197">30.00000009778887</cx:pt>
          <cx:pt idx="6198">15.999999968335032</cx:pt>
          <cx:pt idx="6199">5.0000005401670933</cx:pt>
          <cx:pt idx="6200">9.9999998230487108</cx:pt>
          <cx:pt idx="6201">12.000000290572643</cx:pt>
          <cx:pt idx="6202">12.999999895691872</cx:pt>
          <cx:pt idx="6203">47.000000299885869</cx:pt>
          <cx:pt idx="6204">23.999999952502549</cx:pt>
          <cx:pt idx="6205">4.9999999115243554</cx:pt>
          <cx:pt idx="6206">7.9999999841675162</cx:pt>
          <cx:pt idx="6207">9.0000002179294825</cx:pt>
          <cx:pt idx="6208">3.9999996777623892</cx:pt>
          <cx:pt idx="6209">3.0000000726431608</cx:pt>
          <cx:pt idx="6210">4.9999999115243554</cx:pt>
          <cx:pt idx="6211">3.0000000726431608</cx:pt>
          <cx:pt idx="6212">4.000000306405127</cx:pt>
          <cx:pt idx="6213">15.000000363215804</cx:pt>
          <cx:pt idx="6214">14.000000129453838</cx:pt>
          <cx:pt idx="6215">9.9999998230487108</cx:pt>
          <cx:pt idx="6216">3.9999996777623892</cx:pt>
          <cx:pt idx="6217">6.0000001452863216</cx:pt>
          <cx:pt idx="6218">14.000000129453838</cx:pt>
          <cx:pt idx="6219">14.000000129453838</cx:pt>
          <cx:pt idx="6220">5.0000005401670933</cx:pt>
          <cx:pt idx="6221">6.99999975040555</cx:pt>
          <cx:pt idx="6222">89.000000059604645</cx:pt>
          <cx:pt idx="6223">6.0000001452863216</cx:pt>
          <cx:pt idx="6224">11.000000056810677</cx:pt>
          <cx:pt idx="6225">12.999999895691872</cx:pt>
          <cx:pt idx="6226">4.9999999115243554</cx:pt>
          <cx:pt idx="6227">6.99999975040555</cx:pt>
          <cx:pt idx="6228">6.0000001452863216</cx:pt>
          <cx:pt idx="6229">4.9999999115243554</cx:pt>
          <cx:pt idx="6230">337.00000019744039</cx:pt>
          <cx:pt idx="6231">19.999999646097422</cx:pt>
          <cx:pt idx="6232">4.9999999115243554</cx:pt>
          <cx:pt idx="6233">3.9999996777623892</cx:pt>
          <cx:pt idx="6234">12.999999895691872</cx:pt>
          <cx:pt idx="6235">30.00000009778887</cx:pt>
          <cx:pt idx="6236">20.999999879859388</cx:pt>
          <cx:pt idx="6237">3.0000000726431608</cx:pt>
          <cx:pt idx="6238">7.9999999841675162</cx:pt>
          <cx:pt idx="6239">4.000000306405127</cx:pt>
          <cx:pt idx="6240">14.000000129453838</cx:pt>
          <cx:pt idx="6241">20.00000027474016</cx:pt>
          <cx:pt idx="6242">11.999999661929905</cx:pt>
          <cx:pt idx="6243">11.000000056810677</cx:pt>
          <cx:pt idx="6244">3.9999996777623892</cx:pt>
          <cx:pt idx="6245">6.0000001452863216</cx:pt>
          <cx:pt idx="6246">4.000000306405127</cx:pt>
          <cx:pt idx="6247">25.000000186264515</cx:pt>
          <cx:pt idx="6248">4.000000306405127</cx:pt>
          <cx:pt idx="6249">3.9999996777623892</cx:pt>
          <cx:pt idx="6250">0</cx:pt>
          <cx:pt idx="6251">11.999999661929905</cx:pt>
          <cx:pt idx="6252">9.9999998230487108</cx:pt>
          <cx:pt idx="6253">3.0000000726431608</cx:pt>
          <cx:pt idx="6254">7.9999999841675162</cx:pt>
          <cx:pt idx="6255">10.000000451691449</cx:pt>
          <cx:pt idx="6256">3.0000000726431608</cx:pt>
          <cx:pt idx="6257">6.0000001452863216</cx:pt>
          <cx:pt idx="6258">0</cx:pt>
          <cx:pt idx="6259">9.0000002179294825</cx:pt>
          <cx:pt idx="6260">4.000000306405127</cx:pt>
          <cx:pt idx="6261">7.9999999841675162</cx:pt>
          <cx:pt idx="6262">12.000000290572643</cx:pt>
          <cx:pt idx="6263">6.0000001452863216</cx:pt>
          <cx:pt idx="6264">3.0000000726431608</cx:pt>
          <cx:pt idx="6265">14.999999734573066</cx:pt>
          <cx:pt idx="6266">7.9999999841675162</cx:pt>
          <cx:pt idx="6267">52.999999816529453</cx:pt>
          <cx:pt idx="6268">22.000000113621354</cx:pt>
          <cx:pt idx="6269">28.000000258907676</cx:pt>
          <cx:pt idx="6270">7.9999999841675162</cx:pt>
          <cx:pt idx="6271">8.9999995892867446</cx:pt>
          <cx:pt idx="6272">3.0000000726431608</cx:pt>
          <cx:pt idx="6273">7.9999999841675162</cx:pt>
          <cx:pt idx="6274">3.0000000726431608</cx:pt>
          <cx:pt idx="6275">3.9999996777623892</cx:pt>
          <cx:pt idx="6276">19.000000040978193</cx:pt>
          <cx:pt idx="6277">38.000000081956387</cx:pt>
          <cx:pt idx="6278">7.9999999841675162</cx:pt>
          <cx:pt idx="6279">14.999999734573066</cx:pt>
          <cx:pt idx="6280">16.00000059697777</cx:pt>
          <cx:pt idx="6281">3.0000000726431608</cx:pt>
          <cx:pt idx="6282">13.9999995008111</cx:pt>
          <cx:pt idx="6283">6.0000001452863216</cx:pt>
          <cx:pt idx="6284">3.0000000726431608</cx:pt>
          <cx:pt idx="6285">9.0000002179294825</cx:pt>
          <cx:pt idx="6286">10.999999428167939</cx:pt>
          <cx:pt idx="6287">12.000000290572643</cx:pt>
          <cx:pt idx="6288">1.9999998388811946</cx:pt>
          <cx:pt idx="6289">4.9999999115243554</cx:pt>
          <cx:pt idx="6290">4.9999999115243554</cx:pt>
          <cx:pt idx="6291">9.0000002179294825</cx:pt>
          <cx:pt idx="6292">9.9999998230487108</cx:pt>
          <cx:pt idx="6293">16.999999573454261</cx:pt>
          <cx:pt idx="6294">3.0000000726431608</cx:pt>
          <cx:pt idx="6295">7.0000003790482879</cx:pt>
          <cx:pt idx="6296">11.000000056810677</cx:pt>
          <cx:pt idx="6297">4.9999999115243554</cx:pt>
          <cx:pt idx="6298">12.000000290572643</cx:pt>
          <cx:pt idx="6299">7.9999999841675162</cx:pt>
          <cx:pt idx="6300">6.0000001452863216</cx:pt>
          <cx:pt idx="6301">31.999999936670065</cx:pt>
          <cx:pt idx="6302">11.000000056810677</cx:pt>
          <cx:pt idx="6303">6.99999975040555</cx:pt>
          <cx:pt idx="6304">11.999999661929905</cx:pt>
          <cx:pt idx="6305">11.999999661929905</cx:pt>
          <cx:pt idx="6306">17.999999807216227</cx:pt>
          <cx:pt idx="6307">3.9999996777623892</cx:pt>
          <cx:pt idx="6308">62.000000034458935</cx:pt>
          <cx:pt idx="6309">15.000000363215804</cx:pt>
          <cx:pt idx="6310">3.9999996777623892</cx:pt>
          <cx:pt idx="6311">6.99999975040555</cx:pt>
          <cx:pt idx="6312">16.999999573454261</cx:pt>
          <cx:pt idx="6313">15.999999968335032</cx:pt>
          <cx:pt idx="6314">12.999999895691872</cx:pt>
          <cx:pt idx="6315">3.0000000726431608</cx:pt>
          <cx:pt idx="6316">7.9999999841675162</cx:pt>
          <cx:pt idx="6317">6.99999975040555</cx:pt>
          <cx:pt idx="6318">4.9999999115243554</cx:pt>
          <cx:pt idx="6319">21.000000508502126</cx:pt>
          <cx:pt idx="6320">12.999999895691872</cx:pt>
          <cx:pt idx="6321">4.000000306405127</cx:pt>
          <cx:pt idx="6322">7.0000003790482879</cx:pt>
          <cx:pt idx="6323">28.999999864026904</cx:pt>
          <cx:pt idx="6324">3.0000000726431608</cx:pt>
          <cx:pt idx="6325">14.999999734573066</cx:pt>
          <cx:pt idx="6326">6.0000001452863216</cx:pt>
          <cx:pt idx="6327">4.000000306405127</cx:pt>
          <cx:pt idx="6328">6.0000001452863216</cx:pt>
          <cx:pt idx="6329">3.9999996777623892</cx:pt>
          <cx:pt idx="6330">4.9999999115243554</cx:pt>
          <cx:pt idx="6331">14.000000129453838</cx:pt>
          <cx:pt idx="6332">11.000000056810677</cx:pt>
          <cx:pt idx="6333">9.9999998230487108</cx:pt>
          <cx:pt idx="6334">9.9999998230487108</cx:pt>
          <cx:pt idx="6335">4.9999999115243554</cx:pt>
          <cx:pt idx="6336">19.000000040978193</cx:pt>
          <cx:pt idx="6337">3.0000000726431608</cx:pt>
          <cx:pt idx="6338">7.0000003790482879</cx:pt>
          <cx:pt idx="6339">9.9999998230487108</cx:pt>
          <cx:pt idx="6340">10.000000451691449</cx:pt>
          <cx:pt idx="6341">14.000000129453838</cx:pt>
          <cx:pt idx="6342">4.9999999115243554</cx:pt>
          <cx:pt idx="6343">9.0000002179294825</cx:pt>
          <cx:pt idx="6344">3.9999996777623892</cx:pt>
          <cx:pt idx="6345">33.99999977555126</cx:pt>
          <cx:pt idx="6346">6.0000001452863216</cx:pt>
          <cx:pt idx="6347">5.9999995166435838</cx:pt>
          <cx:pt idx="6348">3.0000000726431608</cx:pt>
          <cx:pt idx="6349">19.000000040978193</cx:pt>
          <cx:pt idx="6350">3.0000000726431608</cx:pt>
          <cx:pt idx="6351">9.9999998230487108</cx:pt>
          <cx:pt idx="6352">4.9999999115243554</cx:pt>
          <cx:pt idx="6353">5.9999995166435838</cx:pt>
          <cx:pt idx="6354">6.0000001452863216</cx:pt>
          <cx:pt idx="6355">32.999999541789293</cx:pt>
          <cx:pt idx="6356">11.000000056810677</cx:pt>
          <cx:pt idx="6357">9.0000002179294825</cx:pt>
          <cx:pt idx="6358">7.9999999841675162</cx:pt>
          <cx:pt idx="6359">6.99999975040555</cx:pt>
          <cx:pt idx="6360">14.000000129453838</cx:pt>
          <cx:pt idx="6361">6.0000001452863216</cx:pt>
          <cx:pt idx="6362">3.9999996777623892</cx:pt>
          <cx:pt idx="6363">6.99999975040555</cx:pt>
          <cx:pt idx="6364">4.000000306405127</cx:pt>
          <cx:pt idx="6365">9.9999998230487108</cx:pt>
          <cx:pt idx="6366">9.0000002179294825</cx:pt>
          <cx:pt idx="6367">3.0000000726431608</cx:pt>
          <cx:pt idx="6368">12.999999895691872</cx:pt>
          <cx:pt idx="6369">4.9999999115243554</cx:pt>
          <cx:pt idx="6370">3.9999996777623892</cx:pt>
          <cx:pt idx="6371">11.000000056810677</cx:pt>
          <cx:pt idx="6372">6.99999975040555</cx:pt>
          <cx:pt idx="6373">6.0000001452863216</cx:pt>
          <cx:pt idx="6374">14.000000129453838</cx:pt>
          <cx:pt idx="6375">61.000000429339707</cx:pt>
          <cx:pt idx="6376">6.99999975040555</cx:pt>
          <cx:pt idx="6377">36.000000243075192</cx:pt>
          <cx:pt idx="6378">0</cx:pt>
          <cx:pt idx="6379">14.000000129453838</cx:pt>
          <cx:pt idx="6380">9.9999998230487108</cx:pt>
          <cx:pt idx="6381">14.999999734573066</cx:pt>
          <cx:pt idx="6382">4.9999999115243554</cx:pt>
          <cx:pt idx="6383">5.0000005401670933</cx:pt>
          <cx:pt idx="6384">0</cx:pt>
          <cx:pt idx="6385">3.0000000726431608</cx:pt>
          <cx:pt idx="6386">369.00000013411045</cx:pt>
          <cx:pt idx="6387">6.0000001452863216</cx:pt>
          <cx:pt idx="6388">60.999999800696969</cx:pt>
          <cx:pt idx="6389">6.99999975040555</cx:pt>
          <cx:pt idx="6390">0</cx:pt>
          <cx:pt idx="6391">97.000000043772161</cx:pt>
          <cx:pt idx="6392">0</cx:pt>
          <cx:pt idx="6393">20.999999879859388</cx:pt>
          <cx:pt idx="6394">11.999999661929905</cx:pt>
          <cx:pt idx="6395">4.9999999115243554</cx:pt>
          <cx:pt idx="6396">8.9999995892867446</cx:pt>
          <cx:pt idx="6397">6.0000001452863216</cx:pt>
          <cx:pt idx="6398">14.999999734573066</cx:pt>
          <cx:pt idx="6399">7.9999999841675162</cx:pt>
          <cx:pt idx="6400">7.9999999841675162</cx:pt>
          <cx:pt idx="6401">83.999999519437551</cx:pt>
          <cx:pt idx="6402">7.9999999841675162</cx:pt>
          <cx:pt idx="6403">6.99999975040555</cx:pt>
          <cx:pt idx="6404">3.9999996777623892</cx:pt>
          <cx:pt idx="6405">6.0000001452863216</cx:pt>
          <cx:pt idx="6406">7.0000003790482879</cx:pt>
          <cx:pt idx="6407">9.0000002179294825</cx:pt>
          <cx:pt idx="6408">8.9999995892867446</cx:pt>
          <cx:pt idx="6409">12.000000290572643</cx:pt>
          <cx:pt idx="6410">6.99999975040555</cx:pt>
          <cx:pt idx="6411">6.0000001452863216</cx:pt>
          <cx:pt idx="6412">3.9999996777623892</cx:pt>
          <cx:pt idx="6413">6.99999975040555</cx:pt>
          <cx:pt idx="6414">11.000000056810677</cx:pt>
          <cx:pt idx="6415">7.9999999841675162</cx:pt>
          <cx:pt idx="6416">9.0000002179294825</cx:pt>
          <cx:pt idx="6417">27.00000002514571</cx:pt>
          <cx:pt idx="6418">39.999999920837581</cx:pt>
          <cx:pt idx="6419">9.0000002179294825</cx:pt>
          <cx:pt idx="6420">5.0000005401670933</cx:pt>
          <cx:pt idx="6421">4.000000306405127</cx:pt>
          <cx:pt idx="6422">10.000000451691449</cx:pt>
          <cx:pt idx="6423">4.000000306405127</cx:pt>
          <cx:pt idx="6424">4.9999999115243554</cx:pt>
          <cx:pt idx="6425">4.9999999115243554</cx:pt>
          <cx:pt idx="6426">185.99999947473407</cx:pt>
          <cx:pt idx="6427">11.000000056810677</cx:pt>
          <cx:pt idx="6428">7.9999999841675162</cx:pt>
          <cx:pt idx="6429">62.000000034458935</cx:pt>
          <cx:pt idx="6430">15.999999968335032</cx:pt>
          <cx:pt idx="6431">39.999999920837581</cx:pt>
          <cx:pt idx="6432">3.9999996777623892</cx:pt>
          <cx:pt idx="6433">9.0000002179294825</cx:pt>
          <cx:pt idx="6434">0</cx:pt>
          <cx:pt idx="6435">10.000000451691449</cx:pt>
          <cx:pt idx="6436">3.0000000726431608</cx:pt>
          <cx:pt idx="6437">6.0000001452863216</cx:pt>
          <cx:pt idx="6438">12.999999895691872</cx:pt>
          <cx:pt idx="6439">10.000000451691449</cx:pt>
          <cx:pt idx="6440">6.0000001452863216</cx:pt>
          <cx:pt idx="6441">7.9999999841675162</cx:pt>
          <cx:pt idx="6442">36.99999984819442</cx:pt>
          <cx:pt idx="6443">11.000000056810677</cx:pt>
          <cx:pt idx="6444">12.999999895691872</cx:pt>
          <cx:pt idx="6445">4.9999999115243554</cx:pt>
          <cx:pt idx="6446">20.999999879859388</cx:pt>
          <cx:pt idx="6447">78.999999607913196</cx:pt>
          <cx:pt idx="6448">23.999999952502549</cx:pt>
          <cx:pt idx="6449">15.000000363215804</cx:pt>
          <cx:pt idx="6450">3.9999996777623892</cx:pt>
          <cx:pt idx="6451">25.999999791383743</cx:pt>
          <cx:pt idx="6452">14.000000129453838</cx:pt>
          <cx:pt idx="6453">31.000000331550837</cx:pt>
          <cx:pt idx="6454">19.000000040978193</cx:pt>
          <cx:pt idx="6455">5.9999995166435838</cx:pt>
          <cx:pt idx="6456">41.000000154599547</cx:pt>
          <cx:pt idx="6457">40.99999952595681</cx:pt>
          <cx:pt idx="6458">4.9999999115243554</cx:pt>
          <cx:pt idx="6459">4.9999999115243554</cx:pt>
          <cx:pt idx="6460">4.9999999115243554</cx:pt>
          <cx:pt idx="6461">33.000000170432031</cx:pt>
          <cx:pt idx="6462">3.0000000726431608</cx:pt>
          <cx:pt idx="6463">100.99999972153455</cx:pt>
          <cx:pt idx="6464">3.0000000726431608</cx:pt>
          <cx:pt idx="6465">22.999999718740582</cx:pt>
          <cx:pt idx="6466">7.0000003790482879</cx:pt>
          <cx:pt idx="6467">7.9999999841675162</cx:pt>
          <cx:pt idx="6468">27.00000002514571</cx:pt>
          <cx:pt idx="6469">7.9999999841675162</cx:pt>
          <cx:pt idx="6470">9.9999998230487108</cx:pt>
          <cx:pt idx="6471">5.0000005401670933</cx:pt>
          <cx:pt idx="6472">4.9999999115243554</cx:pt>
          <cx:pt idx="6473">9.0000002179294825</cx:pt>
          <cx:pt idx="6474">4.9999999115243554</cx:pt>
          <cx:pt idx="6475">3.9999996777623892</cx:pt>
          <cx:pt idx="6476">4.000000306405127</cx:pt>
          <cx:pt idx="6477">3.9999996777623892</cx:pt>
          <cx:pt idx="6478">1.9999998388811946</cx:pt>
          <cx:pt idx="6479">6.0000001452863216</cx:pt>
          <cx:pt idx="6480">7.9999999841675162</cx:pt>
          <cx:pt idx="6481">25.999999791383743</cx:pt>
          <cx:pt idx="6482">3.0000000726431608</cx:pt>
          <cx:pt idx="6483">148.00000002142042</cx:pt>
          <cx:pt idx="6484">9.0000002179294825</cx:pt>
          <cx:pt idx="6485">1.9999998388811946</cx:pt>
          <cx:pt idx="6486">4.9999999115243554</cx:pt>
          <cx:pt idx="6487">0</cx:pt>
          <cx:pt idx="6488">0</cx:pt>
          <cx:pt idx="6489">134.00000052060932</cx:pt>
          <cx:pt idx="6490">5.9999995166435838</cx:pt>
          <cx:pt idx="6491">11.000000056810677</cx:pt>
          <cx:pt idx="6492">4.9999999115243554</cx:pt>
          <cx:pt idx="6493">6.0000001452863216</cx:pt>
          <cx:pt idx="6494">6.0000001452863216</cx:pt>
          <cx:pt idx="6495">20.00000027474016</cx:pt>
          <cx:pt idx="6496">5.9999995166435838</cx:pt>
          <cx:pt idx="6497">27.00000002514571</cx:pt>
          <cx:pt idx="6498">6.0000001452863216</cx:pt>
          <cx:pt idx="6499">11.000000056810677</cx:pt>
          <cx:pt idx="6500">7.9999999841675162</cx:pt>
          <cx:pt idx="6501">9.0000002179294825</cx:pt>
          <cx:pt idx="6502">7.9999999841675162</cx:pt>
          <cx:pt idx="6503">6.0000001452863216</cx:pt>
          <cx:pt idx="6504">6.0000001452863216</cx:pt>
          <cx:pt idx="6505">1.9999998388811946</cx:pt>
          <cx:pt idx="6506">7.0000003790482879</cx:pt>
          <cx:pt idx="6507">3.0000000726431608</cx:pt>
          <cx:pt idx="6508">66.000000340864062</cx:pt>
          <cx:pt idx="6509">36.000000243075192</cx:pt>
          <cx:pt idx="6510">4.9999999115243554</cx:pt>
          <cx:pt idx="6511">3.0000000726431608</cx:pt>
          <cx:pt idx="6512">13.9999995008111</cx:pt>
          <cx:pt idx="6513">4.9999999115243554</cx:pt>
          <cx:pt idx="6514">4.9999999115243554</cx:pt>
          <cx:pt idx="6515">33.99999977555126</cx:pt>
          <cx:pt idx="6516">11.000000056810677</cx:pt>
          <cx:pt idx="6517">22.000000113621354</cx:pt>
          <cx:pt idx="6518">30.00000009778887</cx:pt>
          <cx:pt idx="6519">44.999999832361937</cx:pt>
          <cx:pt idx="6520">9.0000002179294825</cx:pt>
          <cx:pt idx="6521">8.9999995892867446</cx:pt>
          <cx:pt idx="6522">92.000000132247806</cx:pt>
          <cx:pt idx="6523">12.000000290572643</cx:pt>
          <cx:pt idx="6524">68.999999784864485</cx:pt>
          <cx:pt idx="6525">6.99999975040555</cx:pt>
          <cx:pt idx="6526">12.000000290572643</cx:pt>
          <cx:pt idx="6527">291.00000013131648</cx:pt>
          <cx:pt idx="6528">6.0000001452863216</cx:pt>
          <cx:pt idx="6529">14.999999734573066</cx:pt>
          <cx:pt idx="6530">3.0000000726431608</cx:pt>
          <cx:pt idx="6531">4.9999999115243554</cx:pt>
          <cx:pt idx="6532">14.000000129453838</cx:pt>
          <cx:pt idx="6533">4.000000306405127</cx:pt>
          <cx:pt idx="6534">6.0000001452863216</cx:pt>
          <cx:pt idx="6535">12.999999895691872</cx:pt>
          <cx:pt idx="6536">3.0000000726431608</cx:pt>
          <cx:pt idx="6537">9.0000002179294825</cx:pt>
          <cx:pt idx="6538">8.9999995892867446</cx:pt>
          <cx:pt idx="6539">37.999999453313649</cx:pt>
          <cx:pt idx="6540">10.000000451691449</cx:pt>
          <cx:pt idx="6541">12.000000290572643</cx:pt>
          <cx:pt idx="6542">0</cx:pt>
          <cx:pt idx="6543">9.0000002179294825</cx:pt>
          <cx:pt idx="6544">9.0000002179294825</cx:pt>
          <cx:pt idx="6545">6.0000001452863216</cx:pt>
          <cx:pt idx="6546">7.0000003790482879</cx:pt>
          <cx:pt idx="6547">28.999999864026904</cx:pt>
          <cx:pt idx="6548">7.9999999841675162</cx:pt>
          <cx:pt idx="6549">3.0000000726431608</cx:pt>
          <cx:pt idx="6550">13.00000052433461</cx:pt>
          <cx:pt idx="6551">0</cx:pt>
          <cx:pt idx="6552">142.00000050477684</cx:pt>
          <cx:pt idx="6553">28.999999864026904</cx:pt>
          <cx:pt idx="6554">1.9999998388811946</cx:pt>
          <cx:pt idx="6555">20.00000027474016</cx:pt>
          <cx:pt idx="6556">17.000000202096999</cx:pt>
          <cx:pt idx="6557">5.0000005401670933</cx:pt>
          <cx:pt idx="6558">97.000000043772161</cx:pt>
          <cx:pt idx="6559">4.9999999115243554</cx:pt>
          <cx:pt idx="6560">12.999999895691872</cx:pt>
          <cx:pt idx="6561">6.99999975040555</cx:pt>
          <cx:pt idx="6562">6.0000001452863216</cx:pt>
          <cx:pt idx="6563">8.9999995892867446</cx:pt>
          <cx:pt idx="6564">7.9999999841675162</cx:pt>
          <cx:pt idx="6565">23.999999952502549</cx:pt>
          <cx:pt idx="6566">6.0000001452863216</cx:pt>
          <cx:pt idx="6567">7.9999999841675162</cx:pt>
          <cx:pt idx="6568">7.9999999841675162</cx:pt>
          <cx:pt idx="6569">6.0000001452863216</cx:pt>
          <cx:pt idx="6570">11.999999661929905</cx:pt>
          <cx:pt idx="6571">3.9999996777623892</cx:pt>
          <cx:pt idx="6572">12.000000290572643</cx:pt>
          <cx:pt idx="6573">28.000000258907676</cx:pt>
          <cx:pt idx="6574">5.9999995166435838</cx:pt>
          <cx:pt idx="6575">9.9999998230487108</cx:pt>
          <cx:pt idx="6576">4.000000306405127</cx:pt>
          <cx:pt idx="6577">36.99999984819442</cx:pt>
          <cx:pt idx="6578">3.0000000726431608</cx:pt>
          <cx:pt idx="6579">11.999999661929905</cx:pt>
          <cx:pt idx="6580">14.000000129453838</cx:pt>
          <cx:pt idx="6581">3.9999996777623892</cx:pt>
          <cx:pt idx="6582">11.000000056810677</cx:pt>
          <cx:pt idx="6583">9.9999998230487108</cx:pt>
          <cx:pt idx="6584">6.0000001452863216</cx:pt>
          <cx:pt idx="6585">9.0000002179294825</cx:pt>
          <cx:pt idx="6586">14.000000129453838</cx:pt>
          <cx:pt idx="6587">4.9999999115243554</cx:pt>
          <cx:pt idx="6588">9.9999998230487108</cx:pt>
          <cx:pt idx="6589">7.9999999841675162</cx:pt>
          <cx:pt idx="6590">19.999999646097422</cx:pt>
          <cx:pt idx="6591">4.9999999115243554</cx:pt>
          <cx:pt idx="6592">3.0000000726431608</cx:pt>
          <cx:pt idx="6593">0</cx:pt>
          <cx:pt idx="6594">4.000000306405127</cx:pt>
          <cx:pt idx="6595">7.9999999841675162</cx:pt>
          <cx:pt idx="6596">165.00000022351742</cx:pt>
          <cx:pt idx="6597">4.000000306405127</cx:pt>
          <cx:pt idx="6598">4.9999999115243554</cx:pt>
          <cx:pt idx="6599">0</cx:pt>
          <cx:pt idx="6600">15.999999968335032</cx:pt>
          <cx:pt idx="6601">28.999999864026904</cx:pt>
          <cx:pt idx="6602">3.9999996777623892</cx:pt>
          <cx:pt idx="6603">10.000000451691449</cx:pt>
          <cx:pt idx="6604">3.0000000726431608</cx:pt>
          <cx:pt idx="6605">14.999999734573066</cx:pt>
          <cx:pt idx="6606">6.99999975040555</cx:pt>
          <cx:pt idx="6607">12.000000290572643</cx:pt>
          <cx:pt idx="6608">12.999999895691872</cx:pt>
          <cx:pt idx="6609">2.0000004675239325</cx:pt>
          <cx:pt idx="6610">6.0000001452863216</cx:pt>
          <cx:pt idx="6611">18.999999412335455</cx:pt>
          <cx:pt idx="6612">4.000000306405127</cx:pt>
          <cx:pt idx="6613">9.9999998230487108</cx:pt>
          <cx:pt idx="6614">3.0000000726431608</cx:pt>
          <cx:pt idx="6615">3.0000000726431608</cx:pt>
          <cx:pt idx="6616">4.9999999115243554</cx:pt>
          <cx:pt idx="6617">4.000000306405127</cx:pt>
          <cx:pt idx="6618">9.9999998230487108</cx:pt>
          <cx:pt idx="6619">6.99999975040555</cx:pt>
          <cx:pt idx="6620">14.000000129453838</cx:pt>
          <cx:pt idx="6621">7.9999999841675162</cx:pt>
          <cx:pt idx="6622">12.999999895691872</cx:pt>
          <cx:pt idx="6623">14.000000129453838</cx:pt>
          <cx:pt idx="6624">14.000000129453838</cx:pt>
          <cx:pt idx="6625">4.9999999115243554</cx:pt>
          <cx:pt idx="6626">15.000000363215804</cx:pt>
          <cx:pt idx="6627">4.9999999115243554</cx:pt>
          <cx:pt idx="6628">9.0000002179294825</cx:pt>
          <cx:pt idx="6629">4.9999999115243554</cx:pt>
          <cx:pt idx="6630">5.0000005401670933</cx:pt>
          <cx:pt idx="6631">7.0000003790482879</cx:pt>
          <cx:pt idx="6632">4.000000306405127</cx:pt>
          <cx:pt idx="6633">14.000000129453838</cx:pt>
          <cx:pt idx="6634">4.9999999115243554</cx:pt>
          <cx:pt idx="6635">4.000000306405127</cx:pt>
          <cx:pt idx="6636">6.99999975040555</cx:pt>
          <cx:pt idx="6637">4.9999999115243554</cx:pt>
          <cx:pt idx="6638">100.00000011641532</cx:pt>
          <cx:pt idx="6639">28.000000258907676</cx:pt>
          <cx:pt idx="6640">7.9999999841675162</cx:pt>
          <cx:pt idx="6641">14.000000129453838</cx:pt>
          <cx:pt idx="6642">3.9999996777623892</cx:pt>
          <cx:pt idx="6643">4.000000306405127</cx:pt>
          <cx:pt idx="6644">4.000000306405127</cx:pt>
          <cx:pt idx="6645">79.000000236555934</cx:pt>
          <cx:pt idx="6646">9.0000002179294825</cx:pt>
          <cx:pt idx="6647">28.999999864026904</cx:pt>
          <cx:pt idx="6648">28.999999864026904</cx:pt>
          <cx:pt idx="6649">28.999999864026904</cx:pt>
          <cx:pt idx="6650">19.999999646097422</cx:pt>
          <cx:pt idx="6651">9.9999998230487108</cx:pt>
          <cx:pt idx="6652">478.00000046845526</cx:pt>
          <cx:pt idx="6653">329.9999998183921</cx:pt>
          <cx:pt idx="6654">3.9999996777623892</cx:pt>
          <cx:pt idx="6655">4.000000306405127</cx:pt>
          <cx:pt idx="6656">281.999999913387</cx:pt>
          <cx:pt idx="6657">0</cx:pt>
          <cx:pt idx="6658">7.0000003790482879</cx:pt>
          <cx:pt idx="6659">9.0000002179294825</cx:pt>
          <cx:pt idx="6660">33.99999977555126</cx:pt>
          <cx:pt idx="6661">3.9999996777623892</cx:pt>
          <cx:pt idx="6662">82.999999914318323</cx:pt>
          <cx:pt idx="6663">39.999999920837581</cx:pt>
          <cx:pt idx="6664">110.99999954458326</cx:pt>
          <cx:pt idx="6665">5.9999995166435838</cx:pt>
          <cx:pt idx="6666">3.9999996777623892</cx:pt>
          <cx:pt idx="6667">13.9999995008111</cx:pt>
          <cx:pt idx="6668">9.9999998230487108</cx:pt>
          <cx:pt idx="6669">28.999999864026904</cx:pt>
          <cx:pt idx="6670">28.000000258907676</cx:pt>
          <cx:pt idx="6671">4.9999999115243554</cx:pt>
          <cx:pt idx="6672">3.0000000726431608</cx:pt>
          <cx:pt idx="6673">9.0000002179294825</cx:pt>
          <cx:pt idx="6674">7.9999999841675162</cx:pt>
          <cx:pt idx="6675">4.000000306405127</cx:pt>
          <cx:pt idx="6676">3.0000000726431608</cx:pt>
          <cx:pt idx="6677">15.999999968335032</cx:pt>
          <cx:pt idx="6678">4.000000306405127</cx:pt>
          <cx:pt idx="6679">4.9999999115243554</cx:pt>
          <cx:pt idx="6680">22.000000113621354</cx:pt>
          <cx:pt idx="6681">17.000000202096999</cx:pt>
          <cx:pt idx="6682">15.000000363215804</cx:pt>
          <cx:pt idx="6683">11.000000056810677</cx:pt>
          <cx:pt idx="6684">34.000000404193997</cx:pt>
          <cx:pt idx="6685">3.0000000726431608</cx:pt>
          <cx:pt idx="6686">6.99999975040555</cx:pt>
          <cx:pt idx="6687">12.999999895691872</cx:pt>
          <cx:pt idx="6688">5.9999995166435838</cx:pt>
          <cx:pt idx="6689">0</cx:pt>
          <cx:pt idx="6690">17.000000202096999</cx:pt>
          <cx:pt idx="6691">7.0000003790482879</cx:pt>
          <cx:pt idx="6692">3.0000000726431608</cx:pt>
          <cx:pt idx="6693">78.000000002793968</cx:pt>
          <cx:pt idx="6694">13.00000052433461</cx:pt>
          <cx:pt idx="6695">4.9999999115243554</cx:pt>
          <cx:pt idx="6696">6.0000001452863216</cx:pt>
          <cx:pt idx="6697">5.0000005401670933</cx:pt>
          <cx:pt idx="6698">9.9999998230487108</cx:pt>
          <cx:pt idx="6699">3.0000000726431608</cx:pt>
          <cx:pt idx="6700">7.9999999841675162</cx:pt>
          <cx:pt idx="6701">7.9999999841675162</cx:pt>
          <cx:pt idx="6702">8.9999995892867446</cx:pt>
          <cx:pt idx="6703">12.999999895691872</cx:pt>
          <cx:pt idx="6704">12.000000290572643</cx:pt>
          <cx:pt idx="6705">5.0000005401670933</cx:pt>
          <cx:pt idx="6706">3.9999996777623892</cx:pt>
          <cx:pt idx="6707">9.0000002179294825</cx:pt>
          <cx:pt idx="6708">2.0000004675239325</cx:pt>
          <cx:pt idx="6709">3.9999996777623892</cx:pt>
          <cx:pt idx="6710">4.9999999115243554</cx:pt>
          <cx:pt idx="6711">9.9999998230487108</cx:pt>
          <cx:pt idx="6712">1.9999998388811946</cx:pt>
          <cx:pt idx="6713">4.9999999115243554</cx:pt>
          <cx:pt idx="6714">7.0000003790482879</cx:pt>
          <cx:pt idx="6715">10.000000451691449</cx:pt>
          <cx:pt idx="6716">7.9999999841675162</cx:pt>
          <cx:pt idx="6717">14.000000129453838</cx:pt>
          <cx:pt idx="6718">4.000000306405127</cx:pt>
          <cx:pt idx="6719">4.9999999115243554</cx:pt>
          <cx:pt idx="6720">15.000000363215804</cx:pt>
          <cx:pt idx="6721">17.000000202096999</cx:pt>
          <cx:pt idx="6722">0</cx:pt>
          <cx:pt idx="6723">3.9999996777623892</cx:pt>
          <cx:pt idx="6724">19.000000040978193</cx:pt>
          <cx:pt idx="6725">47.000000299885869</cx:pt>
          <cx:pt idx="6726">4.9999999115243554</cx:pt>
          <cx:pt idx="6727">4.9999999115243554</cx:pt>
          <cx:pt idx="6728">12.999999895691872</cx:pt>
          <cx:pt idx="6729">7.9999999841675162</cx:pt>
          <cx:pt idx="6730">9.9999998230487108</cx:pt>
          <cx:pt idx="6731">9.9999998230487108</cx:pt>
          <cx:pt idx="6732">4.000000306405127</cx:pt>
          <cx:pt idx="6733">27.00000002514571</cx:pt>
          <cx:pt idx="6734">5.0000005401670933</cx:pt>
          <cx:pt idx="6735">19.000000040978193</cx:pt>
          <cx:pt idx="6736">0</cx:pt>
          <cx:pt idx="6737">35.000000009313226</cx:pt>
          <cx:pt idx="6738">3.9999996777623892</cx:pt>
          <cx:pt idx="6739">6.99999975040555</cx:pt>
          <cx:pt idx="6740">9.0000002179294825</cx:pt>
          <cx:pt idx="6741">3.0000000726431608</cx:pt>
          <cx:pt idx="6742">6.99999975040555</cx:pt>
          <cx:pt idx="6743">14.999999734573066</cx:pt>
          <cx:pt idx="6744">14.000000129453838</cx:pt>
          <cx:pt idx="6745">5.0000005401670933</cx:pt>
          <cx:pt idx="6746">4.9999999115243554</cx:pt>
          <cx:pt idx="6747">7.9999999841675162</cx:pt>
          <cx:pt idx="6748">11.000000056810677</cx:pt>
          <cx:pt idx="6749">6.99999975040555</cx:pt>
          <cx:pt idx="6750">15.000000363215804</cx:pt>
          <cx:pt idx="6751">6.0000001452863216</cx:pt>
          <cx:pt idx="6752">7.0000003790482879</cx:pt>
          <cx:pt idx="6753">0</cx:pt>
          <cx:pt idx="6754">7.9999999841675162</cx:pt>
          <cx:pt idx="6755">27.00000002514571</cx:pt>
          <cx:pt idx="6756">4.9999999115243554</cx:pt>
          <cx:pt idx="6757">6.0000001452863216</cx:pt>
          <cx:pt idx="6758">4.9999999115243554</cx:pt>
          <cx:pt idx="6759">10.000000451691449</cx:pt>
          <cx:pt idx="6760">4.000000306405127</cx:pt>
          <cx:pt idx="6761">7.9999999841675162</cx:pt>
          <cx:pt idx="6762">9.0000002179294825</cx:pt>
          <cx:pt idx="6763">27.00000002514571</cx:pt>
          <cx:pt idx="6764">6.0000001452863216</cx:pt>
          <cx:pt idx="6765">32.000000565312803</cx:pt>
          <cx:pt idx="6766">3.0000000726431608</cx:pt>
          <cx:pt idx="6767">7.9999999841675162</cx:pt>
          <cx:pt idx="6768">9.9999998230487108</cx:pt>
          <cx:pt idx="6769">4.9999999115243554</cx:pt>
          <cx:pt idx="6770">28.000000258907676</cx:pt>
          <cx:pt idx="6771">12.999999895691872</cx:pt>
          <cx:pt idx="6772">6.99999975040555</cx:pt>
          <cx:pt idx="6773">52.000000211410224</cx:pt>
          <cx:pt idx="6774">17.000000202096999</cx:pt>
          <cx:pt idx="6775">11.000000056810677</cx:pt>
          <cx:pt idx="6776">9.9999998230487108</cx:pt>
          <cx:pt idx="6777">3.0000000726431608</cx:pt>
          <cx:pt idx="6778">4.9999999115243554</cx:pt>
          <cx:pt idx="6779">23.999999952502549</cx:pt>
          <cx:pt idx="6780">31.000000331550837</cx:pt>
          <cx:pt idx="6781">3.0000000726431608</cx:pt>
          <cx:pt idx="6782">7.9999999841675162</cx:pt>
          <cx:pt idx="6783">1.9999998388811946</cx:pt>
          <cx:pt idx="6784">17.999999807216227</cx:pt>
          <cx:pt idx="6785">6.0000001452863216</cx:pt>
          <cx:pt idx="6786">29.000000492669642</cx:pt>
          <cx:pt idx="6787">8.9999995892867446</cx:pt>
          <cx:pt idx="6788">9.9999998230487108</cx:pt>
          <cx:pt idx="6789">11.999999661929905</cx:pt>
          <cx:pt idx="6790">3.9999996777623892</cx:pt>
          <cx:pt idx="6791">3.0000000726431608</cx:pt>
          <cx:pt idx="6792">6.0000001452863216</cx:pt>
          <cx:pt idx="6793">7.9999999841675162</cx:pt>
          <cx:pt idx="6794">0</cx:pt>
          <cx:pt idx="6795">0</cx:pt>
          <cx:pt idx="6796">22.999999718740582</cx:pt>
          <cx:pt idx="6797">12.000000290572643</cx:pt>
          <cx:pt idx="6798">7.9999999841675162</cx:pt>
          <cx:pt idx="6799">0</cx:pt>
          <cx:pt idx="6800">11.000000056810677</cx:pt>
          <cx:pt idx="6801">11.999999661929905</cx:pt>
          <cx:pt idx="6802">6.0000001452863216</cx:pt>
          <cx:pt idx="6803">6.99999975040555</cx:pt>
          <cx:pt idx="6804">31.999999936670065</cx:pt>
          <cx:pt idx="6805">15.000000363215804</cx:pt>
          <cx:pt idx="6806">6.99999975040555</cx:pt>
          <cx:pt idx="6807">11.999999661929905</cx:pt>
          <cx:pt idx="6808">3.9999996777623892</cx:pt>
          <cx:pt idx="6809">5.9999995166435838</cx:pt>
          <cx:pt idx="6810">6.0000001452863216</cx:pt>
          <cx:pt idx="6811">6.0000001452863216</cx:pt>
          <cx:pt idx="6812">3.9999996777623892</cx:pt>
          <cx:pt idx="6813">33.99999977555126</cx:pt>
          <cx:pt idx="6814">9.0000002179294825</cx:pt>
          <cx:pt idx="6815">11.000000056810677</cx:pt>
          <cx:pt idx="6816">8.9999995892867446</cx:pt>
          <cx:pt idx="6817">7.9999999841675162</cx:pt>
          <cx:pt idx="6818">3.9999996777623892</cx:pt>
          <cx:pt idx="6819">7.9999999841675162</cx:pt>
          <cx:pt idx="6820">1.9999998388811946</cx:pt>
          <cx:pt idx="6821">15.000000363215804</cx:pt>
          <cx:pt idx="6822">7.9999999841675162</cx:pt>
          <cx:pt idx="6823">35.000000009313226</cx:pt>
          <cx:pt idx="6824">17.999999807216227</cx:pt>
          <cx:pt idx="6825">9.9999998230487108</cx:pt>
          <cx:pt idx="6826">14.000000129453838</cx:pt>
          <cx:pt idx="6827">6.0000001452863216</cx:pt>
          <cx:pt idx="6828">7.9999999841675162</cx:pt>
          <cx:pt idx="6829">4.9999999115243554</cx:pt>
          <cx:pt idx="6830">3.0000000726431608</cx:pt>
          <cx:pt idx="6831">6.99999975040555</cx:pt>
          <cx:pt idx="6832">4.000000306405127</cx:pt>
          <cx:pt idx="6833">9.0000002179294825</cx:pt>
          <cx:pt idx="6834">9.0000002179294825</cx:pt>
          <cx:pt idx="6835">6.0000001452863216</cx:pt>
          <cx:pt idx="6836">23.00000034738332</cx:pt>
          <cx:pt idx="6837">9.0000002179294825</cx:pt>
          <cx:pt idx="6838">36.000000243075192</cx:pt>
          <cx:pt idx="6839">36.99999984819442</cx:pt>
          <cx:pt idx="6840">8.9999995892867446</cx:pt>
          <cx:pt idx="6841">7.0000003790482879</cx:pt>
          <cx:pt idx="6842">22.999999718740582</cx:pt>
          <cx:pt idx="6843">5.0000005401670933</cx:pt>
          <cx:pt idx="6844">21.999999484978616</cx:pt>
          <cx:pt idx="6845">11.000000056810677</cx:pt>
          <cx:pt idx="6846">22.000000113621354</cx:pt>
          <cx:pt idx="6847">6.0000001452863216</cx:pt>
          <cx:pt idx="6848">28.000000258907676</cx:pt>
          <cx:pt idx="6849">27.00000002514571</cx:pt>
          <cx:pt idx="6850">15.000000363215804</cx:pt>
          <cx:pt idx="6851">8.9999995892867446</cx:pt>
          <cx:pt idx="6852">28.000000258907676</cx:pt>
          <cx:pt idx="6853">31.999999936670065</cx:pt>
          <cx:pt idx="6854">11.999999661929905</cx:pt>
          <cx:pt idx="6855">12.999999895691872</cx:pt>
          <cx:pt idx="6856">6.99999975040555</cx:pt>
          <cx:pt idx="6857">4.9999999115243554</cx:pt>
          <cx:pt idx="6858">11.000000056810677</cx:pt>
          <cx:pt idx="6859">2.999999444000423</cx:pt>
          <cx:pt idx="6860">3.9999996777623892</cx:pt>
          <cx:pt idx="6861">11.999999661929905</cx:pt>
          <cx:pt idx="6862">14.000000129453838</cx:pt>
          <cx:pt idx="6863">35.000000009313226</cx:pt>
          <cx:pt idx="6864">6.0000001452863216</cx:pt>
          <cx:pt idx="6865">7.0000003790482879</cx:pt>
          <cx:pt idx="6866">14.000000129453838</cx:pt>
          <cx:pt idx="6867">11.000000056810677</cx:pt>
          <cx:pt idx="6868">4.9999999115243554</cx:pt>
          <cx:pt idx="6869">4.9999999115243554</cx:pt>
          <cx:pt idx="6870">48.999999510124326</cx:pt>
          <cx:pt idx="6871">0</cx:pt>
          <cx:pt idx="6872">136.99999996460974</cx:pt>
          <cx:pt idx="6873">0</cx:pt>
          <cx:pt idx="6874">0</cx:pt>
          <cx:pt idx="6875">4.9999999115243554</cx:pt>
          <cx:pt idx="6876">32.999999541789293</cx:pt>
          <cx:pt idx="6877">6.0000001452863216</cx:pt>
          <cx:pt idx="6878">3.0000000726431608</cx:pt>
          <cx:pt idx="6879">0</cx:pt>
          <cx:pt idx="6880">30.00000009778887</cx:pt>
          <cx:pt idx="6881">7.9999999841675162</cx:pt>
          <cx:pt idx="6882">4.9999999115243554</cx:pt>
          <cx:pt idx="6883">28.000000258907676</cx:pt>
          <cx:pt idx="6884">8.9999995892867446</cx:pt>
          <cx:pt idx="6885">20.00000027474016</cx:pt>
          <cx:pt idx="6886">6.99999975040555</cx:pt>
          <cx:pt idx="6887">47.999999905005097</cx:pt>
          <cx:pt idx="6888">14.000000129453838</cx:pt>
          <cx:pt idx="6889">6.0000001452863216</cx:pt>
          <cx:pt idx="6890">3.0000000726431608</cx:pt>
          <cx:pt idx="6891">41.000000154599547</cx:pt>
          <cx:pt idx="6892">4.9999999115243554</cx:pt>
          <cx:pt idx="6893">6.99999975040555</cx:pt>
          <cx:pt idx="6894">19.000000040978193</cx:pt>
          <cx:pt idx="6895">14.999999734573066</cx:pt>
          <cx:pt idx="6896">11.000000056810677</cx:pt>
          <cx:pt idx="6897">19.000000040978193</cx:pt>
          <cx:pt idx="6898">4.000000306405127</cx:pt>
          <cx:pt idx="6899">4.9999999115243554</cx:pt>
          <cx:pt idx="6900">4.9999999115243554</cx:pt>
          <cx:pt idx="6901">12.999999895691872</cx:pt>
          <cx:pt idx="6902">3.9999996777623892</cx:pt>
          <cx:pt idx="6903">23.999999952502549</cx:pt>
          <cx:pt idx="6904">17.999999807216227</cx:pt>
          <cx:pt idx="6905">55.000000284053385</cx:pt>
          <cx:pt idx="6906">12.999999895691872</cx:pt>
          <cx:pt idx="6907">44.000000227242708</cx:pt>
          <cx:pt idx="6908">11.000000056810677</cx:pt>
          <cx:pt idx="6909">4.000000306405127</cx:pt>
          <cx:pt idx="6910">15.999999968335032</cx:pt>
          <cx:pt idx="6911">4.9999999115243554</cx:pt>
          <cx:pt idx="6912">3.9999996777623892</cx:pt>
          <cx:pt idx="6913">4.9999999115243554</cx:pt>
          <cx:pt idx="6914">3.9999996777623892</cx:pt>
          <cx:pt idx="6915">7.0000003790482879</cx:pt>
          <cx:pt idx="6916">7.0000003790482879</cx:pt>
          <cx:pt idx="6917">6.0000001452863216</cx:pt>
          <cx:pt idx="6918">4.9999999115243554</cx:pt>
          <cx:pt idx="6919">3.9999996777623892</cx:pt>
          <cx:pt idx="6920">5.9999995166435838</cx:pt>
          <cx:pt idx="6921">4.9999999115243554</cx:pt>
          <cx:pt idx="6922">6.0000001452863216</cx:pt>
          <cx:pt idx="6923">6.0000001452863216</cx:pt>
          <cx:pt idx="6924">9.9999998230487108</cx:pt>
          <cx:pt idx="6925">2.999999444000423</cx:pt>
          <cx:pt idx="6926">3.9999996777623892</cx:pt>
          <cx:pt idx="6927">3.0000000726431608</cx:pt>
          <cx:pt idx="6928">9.0000002179294825</cx:pt>
          <cx:pt idx="6929">4.000000306405127</cx:pt>
          <cx:pt idx="6930">11.000000056810677</cx:pt>
          <cx:pt idx="6931">6.0000001452863216</cx:pt>
          <cx:pt idx="6932">4.9999999115243554</cx:pt>
          <cx:pt idx="6933">4.000000306405127</cx:pt>
          <cx:pt idx="6934">3.0000000726431608</cx:pt>
          <cx:pt idx="6935">10.000000451691449</cx:pt>
          <cx:pt idx="6936">15.999999968335032</cx:pt>
          <cx:pt idx="6937">6.0000001452863216</cx:pt>
          <cx:pt idx="6938">4.9999999115243554</cx:pt>
          <cx:pt idx="6939">7.9999999841675162</cx:pt>
          <cx:pt idx="6940">4.9999999115243554</cx:pt>
          <cx:pt idx="6941">5.9999995166435838</cx:pt>
          <cx:pt idx="6942">3.9999996777623892</cx:pt>
          <cx:pt idx="6943">4.9999999115243554</cx:pt>
          <cx:pt idx="6944">75.999999535270035</cx:pt>
          <cx:pt idx="6945">12.000000290572643</cx:pt>
          <cx:pt idx="6946">4.000000306405127</cx:pt>
          <cx:pt idx="6947">5.9999995166435838</cx:pt>
          <cx:pt idx="6948">22.000000113621354</cx:pt>
          <cx:pt idx="6949">3.9999996777623892</cx:pt>
          <cx:pt idx="6950">15.999999968335032</cx:pt>
          <cx:pt idx="6951">12.999999895691872</cx:pt>
          <cx:pt idx="6952">7.9999999841675162</cx:pt>
          <cx:pt idx="6953">216.9999998062849</cx:pt>
          <cx:pt idx="6954">4.9999999115243554</cx:pt>
          <cx:pt idx="6955">4.000000306405127</cx:pt>
          <cx:pt idx="6956">17.999999807216227</cx:pt>
          <cx:pt idx="6957">4.9999999115243554</cx:pt>
          <cx:pt idx="6958">4.9999999115243554</cx:pt>
          <cx:pt idx="6959">0</cx:pt>
          <cx:pt idx="6960">20.00000027474016</cx:pt>
          <cx:pt idx="6961">5.9999995166435838</cx:pt>
          <cx:pt idx="6962">6.99999975040555</cx:pt>
          <cx:pt idx="6963">8.9999995892867446</cx:pt>
          <cx:pt idx="6964">82.999999914318323</cx:pt>
          <cx:pt idx="6965">31.999999936670065</cx:pt>
          <cx:pt idx="6966">4.000000306405127</cx:pt>
          <cx:pt idx="6967">4.9999999115243554</cx:pt>
          <cx:pt idx="6968">14.000000129453838</cx:pt>
          <cx:pt idx="6969">3.0000000726431608</cx:pt>
          <cx:pt idx="6970">34.000000404193997</cx:pt>
          <cx:pt idx="6971">6.0000001452863216</cx:pt>
          <cx:pt idx="6972">3.9999996777623892</cx:pt>
          <cx:pt idx="6973">0</cx:pt>
          <cx:pt idx="6974">0</cx:pt>
          <cx:pt idx="6975">4.000000306405127</cx:pt>
          <cx:pt idx="6976">11.999999661929905</cx:pt>
          <cx:pt idx="6977">3.0000000726431608</cx:pt>
          <cx:pt idx="6978">5.0000005401670933</cx:pt>
          <cx:pt idx="6979">5.9999995166435838</cx:pt>
          <cx:pt idx="6980">31.999999936670065</cx:pt>
          <cx:pt idx="6981">4.9999999115243554</cx:pt>
          <cx:pt idx="6982">3.0000000726431608</cx:pt>
          <cx:pt idx="6983">4.000000306405127</cx:pt>
          <cx:pt idx="6984">13.9999995008111</cx:pt>
          <cx:pt idx="6985">9.0000002179294825</cx:pt>
          <cx:pt idx="6986">3.0000000726431608</cx:pt>
          <cx:pt idx="6987">4.9999999115243554</cx:pt>
          <cx:pt idx="6988">4.9999999115243554</cx:pt>
          <cx:pt idx="6989">4.9999999115243554</cx:pt>
          <cx:pt idx="6990">6.0000001452863216</cx:pt>
          <cx:pt idx="6991">6.0000001452863216</cx:pt>
          <cx:pt idx="6992">10.000000451691449</cx:pt>
          <cx:pt idx="6993">3.0000000726431608</cx:pt>
          <cx:pt idx="6994">14.000000129453838</cx:pt>
          <cx:pt idx="6995">6.0000001452863216</cx:pt>
          <cx:pt idx="6996">27.00000002514571</cx:pt>
          <cx:pt idx="6997">17.000000202096999</cx:pt>
          <cx:pt idx="6998">7.9999999841675162</cx:pt>
          <cx:pt idx="6999">141.9999998761341</cx:pt>
          <cx:pt idx="7000">5.0000005401670933</cx:pt>
          <cx:pt idx="7001">4.9999999115243554</cx:pt>
          <cx:pt idx="7002">11.000000056810677</cx:pt>
          <cx:pt idx="7003">7.0000003790482879</cx:pt>
          <cx:pt idx="7004">6.99999975040555</cx:pt>
          <cx:pt idx="7005">3.0000000726431608</cx:pt>
          <cx:pt idx="7006">4.9999999115243554</cx:pt>
          <cx:pt idx="7007">14.999999734573066</cx:pt>
          <cx:pt idx="7008">14.000000129453838</cx:pt>
          <cx:pt idx="7009">3.0000000726431608</cx:pt>
          <cx:pt idx="7010">15.000000363215804</cx:pt>
          <cx:pt idx="7011">3.9999996777623892</cx:pt>
          <cx:pt idx="7012">9.9999998230487108</cx:pt>
          <cx:pt idx="7013">9.9999998230487108</cx:pt>
          <cx:pt idx="7014">0</cx:pt>
          <cx:pt idx="7015">0</cx:pt>
          <cx:pt idx="7016">7.9999999841675162</cx:pt>
          <cx:pt idx="7017">10.000000451691449</cx:pt>
          <cx:pt idx="7018">8.9999995892867446</cx:pt>
          <cx:pt idx="7019">13.9999995008111</cx:pt>
          <cx:pt idx="7020">3.9999996777623892</cx:pt>
          <cx:pt idx="7021">4.9999999115243554</cx:pt>
          <cx:pt idx="7022">4.000000306405127</cx:pt>
          <cx:pt idx="7023">9.9999998230487108</cx:pt>
          <cx:pt idx="7024">6.0000001452863216</cx:pt>
          <cx:pt idx="7025">4.9999999115243554</cx:pt>
          <cx:pt idx="7026">4.9999999115243554</cx:pt>
          <cx:pt idx="7027">4.9999999115243554</cx:pt>
          <cx:pt idx="7028">4.9999999115243554</cx:pt>
          <cx:pt idx="7029">0</cx:pt>
          <cx:pt idx="7030">4.000000306405127</cx:pt>
          <cx:pt idx="7031">4.9999999115243554</cx:pt>
          <cx:pt idx="7032">13.9999995008111</cx:pt>
          <cx:pt idx="7033">4.000000306405127</cx:pt>
          <cx:pt idx="7034">10.000000451691449</cx:pt>
          <cx:pt idx="7035">8.9999995892867446</cx:pt>
          <cx:pt idx="7036">4.000000306405127</cx:pt>
          <cx:pt idx="7037">18.000000435858965</cx:pt>
          <cx:pt idx="7038">4.9999999115243554</cx:pt>
          <cx:pt idx="7039">11.000000056810677</cx:pt>
          <cx:pt idx="7040">9.0000002179294825</cx:pt>
          <cx:pt idx="7041">8.9999995892867446</cx:pt>
          <cx:pt idx="7042">17.999999807216227</cx:pt>
          <cx:pt idx="7043">4.9999999115243554</cx:pt>
          <cx:pt idx="7044">11.000000056810677</cx:pt>
          <cx:pt idx="7045">8.9999995892867446</cx:pt>
          <cx:pt idx="7046">45.000000461004674</cx:pt>
          <cx:pt idx="7047">7.0000003790482879</cx:pt>
          <cx:pt idx="7048">29.999999469146132</cx:pt>
          <cx:pt idx="7049">3.9999996777623892</cx:pt>
          <cx:pt idx="7050">3.9999996777623892</cx:pt>
          <cx:pt idx="7051">37.000000476837158</cx:pt>
          <cx:pt idx="7052">3.9999996777623892</cx:pt>
          <cx:pt idx="7053">31.000000331550837</cx:pt>
          <cx:pt idx="7054">30.00000009778887</cx:pt>
          <cx:pt idx="7055">28.999999864026904</cx:pt>
          <cx:pt idx="7056">9.9999998230487108</cx:pt>
          <cx:pt idx="7057">12.999999895691872</cx:pt>
          <cx:pt idx="7058">4.000000306405127</cx:pt>
          <cx:pt idx="7059">3.9999996777623892</cx:pt>
          <cx:pt idx="7060">9.0000002179294825</cx:pt>
          <cx:pt idx="7061">3.9999996777623892</cx:pt>
          <cx:pt idx="7062">11.000000056810677</cx:pt>
          <cx:pt idx="7063">8.9999995892867446</cx:pt>
          <cx:pt idx="7064">4.9999999115243554</cx:pt>
          <cx:pt idx="7065">11.000000056810677</cx:pt>
          <cx:pt idx="7066">46.000000066123903</cx:pt>
          <cx:pt idx="7067">5.9999995166435838</cx:pt>
          <cx:pt idx="7068">0</cx:pt>
          <cx:pt idx="7069">17.999999807216227</cx:pt>
          <cx:pt idx="7070">12.999999895691872</cx:pt>
          <cx:pt idx="7071">8.9999995892867446</cx:pt>
          <cx:pt idx="7072">17.000000202096999</cx:pt>
          <cx:pt idx="7073">5.9999995166435838</cx:pt>
          <cx:pt idx="7074">11.000000056810677</cx:pt>
          <cx:pt idx="7075">4.9999999115243554</cx:pt>
          <cx:pt idx="7076">3.9999996777623892</cx:pt>
          <cx:pt idx="7077">9.0000002179294825</cx:pt>
          <cx:pt idx="7078">6.0000001452863216</cx:pt>
          <cx:pt idx="7079">4.9999999115243554</cx:pt>
          <cx:pt idx="7080">12.999999895691872</cx:pt>
          <cx:pt idx="7081">6.99999975040555</cx:pt>
          <cx:pt idx="7082">9.0000002179294825</cx:pt>
          <cx:pt idx="7083">3.9999996777623892</cx:pt>
          <cx:pt idx="7084">4.9999999115243554</cx:pt>
          <cx:pt idx="7085">12.000000290572643</cx:pt>
          <cx:pt idx="7086">3.0000000726431608</cx:pt>
          <cx:pt idx="7087">6.99999975040555</cx:pt>
          <cx:pt idx="7088">4.000000306405127</cx:pt>
          <cx:pt idx="7089">9.0000002179294825</cx:pt>
          <cx:pt idx="7090">28.999999864026904</cx:pt>
          <cx:pt idx="7091">11.000000056810677</cx:pt>
          <cx:pt idx="7092">3.9999996777623892</cx:pt>
          <cx:pt idx="7093">4.000000306405127</cx:pt>
          <cx:pt idx="7094">9.9999998230487108</cx:pt>
          <cx:pt idx="7095">7.9999999841675162</cx:pt>
          <cx:pt idx="7096">7.9999999841675162</cx:pt>
          <cx:pt idx="7097">8.9999995892867446</cx:pt>
          <cx:pt idx="7098">30.00000009778887</cx:pt>
          <cx:pt idx="7099">4.9999999115243554</cx:pt>
          <cx:pt idx="7100">2.0000004675239325</cx:pt>
          <cx:pt idx="7101">6.99999975040555</cx:pt>
          <cx:pt idx="7102">2.0000004675239325</cx:pt>
          <cx:pt idx="7103">1.9999998388811946</cx:pt>
          <cx:pt idx="7104">11.999999661929905</cx:pt>
          <cx:pt idx="7105">20.999999879859388</cx:pt>
          <cx:pt idx="7106">11.999999661929905</cx:pt>
          <cx:pt idx="7107">3.0000000726431608</cx:pt>
          <cx:pt idx="7108">2.999999444000423</cx:pt>
          <cx:pt idx="7109">4.9999999115243554</cx:pt>
          <cx:pt idx="7110">6.0000001452863216</cx:pt>
          <cx:pt idx="7111">8.9999995892867446</cx:pt>
          <cx:pt idx="7112">5.9999995166435838</cx:pt>
          <cx:pt idx="7113">3.9999996777623892</cx:pt>
          <cx:pt idx="7114">13.00000052433461</cx:pt>
          <cx:pt idx="7115">4.000000306405127</cx:pt>
          <cx:pt idx="7116">9.0000002179294825</cx:pt>
          <cx:pt idx="7117">4.9999999115243554</cx:pt>
          <cx:pt idx="7118">6.99999975040555</cx:pt>
          <cx:pt idx="7119">4.9999999115243554</cx:pt>
          <cx:pt idx="7120">6.99999975040555</cx:pt>
          <cx:pt idx="7121">4.9999999115243554</cx:pt>
          <cx:pt idx="7122">28.999999864026904</cx:pt>
          <cx:pt idx="7123">22.000000113621354</cx:pt>
          <cx:pt idx="7124">11.999999661929905</cx:pt>
          <cx:pt idx="7125">4.000000306405127</cx:pt>
          <cx:pt idx="7126">5.0000005401670933</cx:pt>
          <cx:pt idx="7127">31.999999936670065</cx:pt>
          <cx:pt idx="7128">30.999999702908099</cx:pt>
          <cx:pt idx="7129">7.9999999841675162</cx:pt>
          <cx:pt idx="7130">3.9999996777623892</cx:pt>
          <cx:pt idx="7131">9.9999998230487108</cx:pt>
          <cx:pt idx="7132">6.0000001452863216</cx:pt>
          <cx:pt idx="7133">12.999999895691872</cx:pt>
          <cx:pt idx="7134">28.000000258907676</cx:pt>
          <cx:pt idx="7135">8.9999995892867446</cx:pt>
          <cx:pt idx="7136">4.9999999115243554</cx:pt>
          <cx:pt idx="7137">4.000000306405127</cx:pt>
          <cx:pt idx="7138">4.9999999115243554</cx:pt>
          <cx:pt idx="7139">4.9999999115243554</cx:pt>
          <cx:pt idx="7140">98.999999882653356</cx:pt>
          <cx:pt idx="7141">6.0000001452863216</cx:pt>
          <cx:pt idx="7142">7.9999999841675162</cx:pt>
          <cx:pt idx="7143">6.0000001452863216</cx:pt>
          <cx:pt idx="7144">6.99999975040555</cx:pt>
          <cx:pt idx="7145">9.9999998230487108</cx:pt>
          <cx:pt idx="7146">14.000000129453838</cx:pt>
          <cx:pt idx="7147">7.9999999841675162</cx:pt>
          <cx:pt idx="7148">4.000000306405127</cx:pt>
          <cx:pt idx="7149">4.9999999115243554</cx:pt>
          <cx:pt idx="7150">4.000000306405127</cx:pt>
          <cx:pt idx="7151">6.99999975040555</cx:pt>
          <cx:pt idx="7152">8.9999995892867446</cx:pt>
          <cx:pt idx="7153">3.9999996777623892</cx:pt>
          <cx:pt idx="7154">4.9999999115243554</cx:pt>
          <cx:pt idx="7155">4.000000306405127</cx:pt>
          <cx:pt idx="7156">4.9999999115243554</cx:pt>
          <cx:pt idx="7157">6.0000001452863216</cx:pt>
          <cx:pt idx="7158">28.999999864026904</cx:pt>
          <cx:pt idx="7159">3.9999996777623892</cx:pt>
          <cx:pt idx="7160">6.0000001452863216</cx:pt>
          <cx:pt idx="7161">7.9999999841675162</cx:pt>
          <cx:pt idx="7162">4.9999999115243554</cx:pt>
          <cx:pt idx="7163">6.0000001452863216</cx:pt>
          <cx:pt idx="7164">4.9999999115243554</cx:pt>
          <cx:pt idx="7165">4.9999999115243554</cx:pt>
          <cx:pt idx="7166">27.00000002514571</cx:pt>
          <cx:pt idx="7167">0</cx:pt>
          <cx:pt idx="7168">7.0000003790482879</cx:pt>
          <cx:pt idx="7169">6.0000001452863216</cx:pt>
          <cx:pt idx="7170">3.0000000726431608</cx:pt>
          <cx:pt idx="7171">11.999999661929905</cx:pt>
          <cx:pt idx="7172">9.0000002179294825</cx:pt>
          <cx:pt idx="7173">3.0000000726431608</cx:pt>
          <cx:pt idx="7174">15.000000363215804</cx:pt>
          <cx:pt idx="7175">7.9999999841675162</cx:pt>
          <cx:pt idx="7176">6.0000001452863216</cx:pt>
          <cx:pt idx="7177">5.9999995166435838</cx:pt>
          <cx:pt idx="7178">4.9999999115243554</cx:pt>
          <cx:pt idx="7179">4.9999999115243554</cx:pt>
          <cx:pt idx="7180">9.9999998230487108</cx:pt>
          <cx:pt idx="7181">4.9999999115243554</cx:pt>
          <cx:pt idx="7182">4.9999999115243554</cx:pt>
          <cx:pt idx="7183">6.99999975040555</cx:pt>
          <cx:pt idx="7184">4.9999999115243554</cx:pt>
          <cx:pt idx="7185">12.000000290572643</cx:pt>
          <cx:pt idx="7186">5.9999995166435838</cx:pt>
          <cx:pt idx="7187">4.000000306405127</cx:pt>
          <cx:pt idx="7188">0</cx:pt>
          <cx:pt idx="7189">4.9999999115243554</cx:pt>
          <cx:pt idx="7190">11.000000056810677</cx:pt>
          <cx:pt idx="7191">4.000000306405127</cx:pt>
          <cx:pt idx="7192">216.00000020116568</cx:pt>
          <cx:pt idx="7193">630.99999977275729</cx:pt>
          <cx:pt idx="7194">520.00000022817403</cx:pt>
          <cx:pt idx="7195">600.00000006984919</cx:pt>
          <cx:pt idx="7196">725.00000037252903</cx:pt>
          <cx:pt idx="7197">0</cx:pt>
          <cx:pt idx="7198">12.000000290572643</cx:pt>
          <cx:pt idx="7199">5.9999995166435838</cx:pt>
          <cx:pt idx="7200">7.9999999841675162</cx:pt>
          <cx:pt idx="7201">4.9999999115243554</cx:pt>
          <cx:pt idx="7202">11.999999661929905</cx:pt>
          <cx:pt idx="7203">30.00000009778887</cx:pt>
          <cx:pt idx="7204">7.9999999841675162</cx:pt>
          <cx:pt idx="7205">6.99999975040555</cx:pt>
          <cx:pt idx="7206">4.000000306405127</cx:pt>
          <cx:pt idx="7207">4.000000306405127</cx:pt>
          <cx:pt idx="7208">4.000000306405127</cx:pt>
          <cx:pt idx="7209">6.99999975040555</cx:pt>
          <cx:pt idx="7210">93.000000366009772</cx:pt>
          <cx:pt idx="7211">4.9999999115243554</cx:pt>
          <cx:pt idx="7212">9.0000002179294825</cx:pt>
          <cx:pt idx="7213">6.99999975040555</cx:pt>
          <cx:pt idx="7214">9.0000002179294825</cx:pt>
          <cx:pt idx="7215">9.9999998230487108</cx:pt>
          <cx:pt idx="7216">12.999999895691872</cx:pt>
          <cx:pt idx="7217">5.9999995166435838</cx:pt>
          <cx:pt idx="7218">12.999999895691872</cx:pt>
          <cx:pt idx="7219">4.9999999115243554</cx:pt>
          <cx:pt idx="7220">4.000000306405127</cx:pt>
          <cx:pt idx="7221">6.0000001452863216</cx:pt>
          <cx:pt idx="7222">8.9999995892867446</cx:pt>
          <cx:pt idx="7223">89.999999664723873</cx:pt>
          <cx:pt idx="7224">46.000000066123903</cx:pt>
          <cx:pt idx="7225">98.000000277534127</cx:pt>
          <cx:pt idx="7226">12.999999895691872</cx:pt>
          <cx:pt idx="7227">9.0000002179294825</cx:pt>
          <cx:pt idx="7228">6.0000001452863216</cx:pt>
          <cx:pt idx="7229">9.0000002179294825</cx:pt>
          <cx:pt idx="7230">19.000000040978193</cx:pt>
          <cx:pt idx="7231">4.9999999115243554</cx:pt>
          <cx:pt idx="7232">12.000000290572643</cx:pt>
          <cx:pt idx="7233">3.9999996777623892</cx:pt>
          <cx:pt idx="7234">11.000000056810677</cx:pt>
          <cx:pt idx="7235">0</cx:pt>
          <cx:pt idx="7236">83.999999519437551</cx:pt>
          <cx:pt idx="7237">6.0000001452863216</cx:pt>
          <cx:pt idx="7238">14.000000129453838</cx:pt>
          <cx:pt idx="7239">12.000000290572643</cx:pt>
          <cx:pt idx="7240">13.00000052433461</cx:pt>
          <cx:pt idx="7241">11.000000056810677</cx:pt>
          <cx:pt idx="7242">6.99999975040555</cx:pt>
          <cx:pt idx="7243">4.9999999115243554</cx:pt>
          <cx:pt idx="7244">15.000000363215804</cx:pt>
          <cx:pt idx="7245">5.0000005401670933</cx:pt>
          <cx:pt idx="7246">27.00000002514571</cx:pt>
          <cx:pt idx="7247">4.9999999115243554</cx:pt>
          <cx:pt idx="7248">4.9999999115243554</cx:pt>
          <cx:pt idx="7249">12.999999895691872</cx:pt>
          <cx:pt idx="7250">8.9999995892867446</cx:pt>
          <cx:pt idx="7251">4.000000306405127</cx:pt>
          <cx:pt idx="7252">4.9999999115243554</cx:pt>
          <cx:pt idx="7253">4.9999999115243554</cx:pt>
          <cx:pt idx="7254">11.999999661929905</cx:pt>
          <cx:pt idx="7255">6.0000001452863216</cx:pt>
          <cx:pt idx="7256">4.9999999115243554</cx:pt>
          <cx:pt idx="7257">12.999999895691872</cx:pt>
          <cx:pt idx="7258">4.000000306405127</cx:pt>
          <cx:pt idx="7259">9.9999998230487108</cx:pt>
          <cx:pt idx="7260">18.000000435858965</cx:pt>
          <cx:pt idx="7261">15.000000363215804</cx:pt>
          <cx:pt idx="7262">44.000000227242708</cx:pt>
          <cx:pt idx="7263">27.00000002514571</cx:pt>
          <cx:pt idx="7264">6.99999975040555</cx:pt>
          <cx:pt idx="7265">12.999999895691872</cx:pt>
          <cx:pt idx="7266">11.999999661929905</cx:pt>
          <cx:pt idx="7267">10.000000451691449</cx:pt>
          <cx:pt idx="7268">11.999999661929905</cx:pt>
          <cx:pt idx="7269">6.0000001452863216</cx:pt>
          <cx:pt idx="7270">54.000000050291419</cx:pt>
          <cx:pt idx="7271">4.9999999115243554</cx:pt>
          <cx:pt idx="7272">39.000000315718353</cx:pt>
          <cx:pt idx="7273">9.9999998230487108</cx:pt>
          <cx:pt idx="7274">4.9999999115243554</cx:pt>
          <cx:pt idx="7275">7.0000003790482879</cx:pt>
          <cx:pt idx="7276">22.000000113621354</cx:pt>
          <cx:pt idx="7277">3.9999996777623892</cx:pt>
          <cx:pt idx="7278">6.0000001452863216</cx:pt>
          <cx:pt idx="7279">30.00000009778887</cx:pt>
          <cx:pt idx="7280">6.0000001452863216</cx:pt>
          <cx:pt idx="7281">7.9999999841675162</cx:pt>
          <cx:pt idx="7282">3.0000000726431608</cx:pt>
          <cx:pt idx="7283">4.9999999115243554</cx:pt>
          <cx:pt idx="7284">5.0000005401670933</cx:pt>
          <cx:pt idx="7285">4.9999999115243554</cx:pt>
          <cx:pt idx="7286">4.9999999115243554</cx:pt>
          <cx:pt idx="7287">11.000000056810677</cx:pt>
          <cx:pt idx="7288">5.9999995166435838</cx:pt>
          <cx:pt idx="7289">14.999999734573066</cx:pt>
          <cx:pt idx="7290">14.000000129453838</cx:pt>
          <cx:pt idx="7291">15.999999968335032</cx:pt>
          <cx:pt idx="7292">4.9999999115243554</cx:pt>
          <cx:pt idx="7293">12.000000290572643</cx:pt>
          <cx:pt idx="7294">11.999999661929905</cx:pt>
          <cx:pt idx="7295">11.999999661929905</cx:pt>
          <cx:pt idx="7296">6.99999975040555</cx:pt>
          <cx:pt idx="7297">11.999999661929905</cx:pt>
          <cx:pt idx="7298">3.9999996777623892</cx:pt>
          <cx:pt idx="7299">14.000000129453838</cx:pt>
          <cx:pt idx="7300">7.9999999841675162</cx:pt>
          <cx:pt idx="7301">3.0000000726431608</cx:pt>
          <cx:pt idx="7302">22.999999718740582</cx:pt>
          <cx:pt idx="7303">6.0000001452863216</cx:pt>
          <cx:pt idx="7304">19.999999646097422</cx:pt>
          <cx:pt idx="7305">11.000000056810677</cx:pt>
          <cx:pt idx="7306">9.9999998230487108</cx:pt>
          <cx:pt idx="7307">12.000000290572643</cx:pt>
          <cx:pt idx="7308">3.9999996777623892</cx:pt>
          <cx:pt idx="7309">6.0000001452863216</cx:pt>
          <cx:pt idx="7310">7.9999999841675162</cx:pt>
          <cx:pt idx="7311">4.000000306405127</cx:pt>
          <cx:pt idx="7312">17.999999807216227</cx:pt>
          <cx:pt idx="7313">4.9999999115243554</cx:pt>
          <cx:pt idx="7314">3.0000000726431608</cx:pt>
          <cx:pt idx="7315">62.000000034458935</cx:pt>
          <cx:pt idx="7316">7.9999999841675162</cx:pt>
          <cx:pt idx="7317">4.9999999115243554</cx:pt>
          <cx:pt idx="7318">6.0000001452863216</cx:pt>
          <cx:pt idx="7319">4.9999999115243554</cx:pt>
          <cx:pt idx="7320">3.0000000726431608</cx:pt>
          <cx:pt idx="7321">6.99999975040555</cx:pt>
          <cx:pt idx="7322">6.0000001452863216</cx:pt>
          <cx:pt idx="7323">12.999999895691872</cx:pt>
          <cx:pt idx="7324">2.999999444000423</cx:pt>
          <cx:pt idx="7325">5.9999995166435838</cx:pt>
          <cx:pt idx="7326">6.0000001452863216</cx:pt>
          <cx:pt idx="7327">9.0000002179294825</cx:pt>
          <cx:pt idx="7328">14.000000129453838</cx:pt>
          <cx:pt idx="7329">11.000000056810677</cx:pt>
          <cx:pt idx="7330">6.0000001452863216</cx:pt>
          <cx:pt idx="7331">13.00000052433461</cx:pt>
          <cx:pt idx="7332">9.0000002179294825</cx:pt>
          <cx:pt idx="7333">6.99999975040555</cx:pt>
          <cx:pt idx="7334">3.0000000726431608</cx:pt>
          <cx:pt idx="7335">10.000000451691449</cx:pt>
          <cx:pt idx="7336">9.0000002179294825</cx:pt>
          <cx:pt idx="7337">4.9999999115243554</cx:pt>
          <cx:pt idx="7338">9.0000002179294825</cx:pt>
          <cx:pt idx="7339">9.9999998230487108</cx:pt>
          <cx:pt idx="7340">5.9999995166435838</cx:pt>
          <cx:pt idx="7341">15.999999968335032</cx:pt>
          <cx:pt idx="7342">12.000000290572643</cx:pt>
          <cx:pt idx="7343">4.9999999115243554</cx:pt>
          <cx:pt idx="7344">6.0000001452863216</cx:pt>
          <cx:pt idx="7345">11.000000056810677</cx:pt>
          <cx:pt idx="7346">6.0000001452863216</cx:pt>
          <cx:pt idx="7347">10.000000451691449</cx:pt>
          <cx:pt idx="7348">6.99999975040555</cx:pt>
          <cx:pt idx="7349">6.0000001452863216</cx:pt>
          <cx:pt idx="7350">7.9999999841675162</cx:pt>
          <cx:pt idx="7351">0</cx:pt>
          <cx:pt idx="7352">38.000000081956387</cx:pt>
          <cx:pt idx="7353">11.000000056810677</cx:pt>
          <cx:pt idx="7354">12.000000290572643</cx:pt>
          <cx:pt idx="7355">12.000000290572643</cx:pt>
          <cx:pt idx="7356">4.000000306405127</cx:pt>
          <cx:pt idx="7357">9.9999998230487108</cx:pt>
          <cx:pt idx="7358">9.0000002179294825</cx:pt>
          <cx:pt idx="7359">11.999999661929905</cx:pt>
          <cx:pt idx="7360">11.000000056810677</cx:pt>
          <cx:pt idx="7361">3.9999996777623892</cx:pt>
          <cx:pt idx="7362">7.9999999841675162</cx:pt>
          <cx:pt idx="7363">6.0000001452863216</cx:pt>
          <cx:pt idx="7364">6.0000001452863216</cx:pt>
          <cx:pt idx="7365">14.000000129453838</cx:pt>
          <cx:pt idx="7366">3.0000000726431608</cx:pt>
          <cx:pt idx="7367">14.000000129453838</cx:pt>
          <cx:pt idx="7368">3.0000000726431608</cx:pt>
          <cx:pt idx="7369">7.0000003790482879</cx:pt>
          <cx:pt idx="7370">7.0000003790482879</cx:pt>
          <cx:pt idx="7371">6.99999975040555</cx:pt>
          <cx:pt idx="7372">4.9999999115243554</cx:pt>
          <cx:pt idx="7373">4.000000306405127</cx:pt>
          <cx:pt idx="7374">2.999999444000423</cx:pt>
          <cx:pt idx="7375">4.9999999115243554</cx:pt>
          <cx:pt idx="7376">9.0000002179294825</cx:pt>
          <cx:pt idx="7377">11.999999661929905</cx:pt>
          <cx:pt idx="7378">4.000000306405127</cx:pt>
          <cx:pt idx="7379">15.000000363215804</cx:pt>
          <cx:pt idx="7380">6.99999975040555</cx:pt>
          <cx:pt idx="7381">13.9999995008111</cx:pt>
          <cx:pt idx="7382">11.000000056810677</cx:pt>
          <cx:pt idx="7383">11.999999661929905</cx:pt>
          <cx:pt idx="7384">7.0000003790482879</cx:pt>
          <cx:pt idx="7385">9.9999998230487108</cx:pt>
          <cx:pt idx="7386">17.000000202096999</cx:pt>
          <cx:pt idx="7387">3.0000000726431608</cx:pt>
          <cx:pt idx="7388">6.0000001452863216</cx:pt>
          <cx:pt idx="7389">5.0000005401670933</cx:pt>
          <cx:pt idx="7390">11.000000056810677</cx:pt>
          <cx:pt idx="7391">10.000000451691449</cx:pt>
          <cx:pt idx="7392">12.000000290572643</cx:pt>
          <cx:pt idx="7393">12.000000290572643</cx:pt>
          <cx:pt idx="7394">3.0000000726431608</cx:pt>
          <cx:pt idx="7395">15.999999968335032</cx:pt>
          <cx:pt idx="7396">11.000000056810677</cx:pt>
          <cx:pt idx="7397">3.9999996777623892</cx:pt>
          <cx:pt idx="7398">52.999999816529453</cx:pt>
          <cx:pt idx="7399">14.000000129453838</cx:pt>
          <cx:pt idx="7400">4.000000306405127</cx:pt>
          <cx:pt idx="7401">3.0000000726431608</cx:pt>
          <cx:pt idx="7402">6.99999975040555</cx:pt>
          <cx:pt idx="7403">6.0000001452863216</cx:pt>
          <cx:pt idx="7404">6.99999975040555</cx:pt>
          <cx:pt idx="7405">9.9999998230487108</cx:pt>
          <cx:pt idx="7406">7.9999999841675162</cx:pt>
          <cx:pt idx="7407">2.999999444000423</cx:pt>
          <cx:pt idx="7408">6.99999975040555</cx:pt>
          <cx:pt idx="7409">3.0000000726431608</cx:pt>
          <cx:pt idx="7410">10.999999428167939</cx:pt>
          <cx:pt idx="7411">7.9999999841675162</cx:pt>
          <cx:pt idx="7412">4.000000306405127</cx:pt>
          <cx:pt idx="7413">11.000000056810677</cx:pt>
          <cx:pt idx="7414">6.99999975040555</cx:pt>
          <cx:pt idx="7415">14.999999734573066</cx:pt>
          <cx:pt idx="7416">4.9999999115243554</cx:pt>
          <cx:pt idx="7417">230.00000033061951</cx:pt>
          <cx:pt idx="7418">128.99999998044223</cx:pt>
          <cx:pt idx="7419">11.999999661929905</cx:pt>
          <cx:pt idx="7420">5.0000005401670933</cx:pt>
          <cx:pt idx="7421">4.9999999115243554</cx:pt>
          <cx:pt idx="7422">7.9999999841675162</cx:pt>
          <cx:pt idx="7423">3.0000000726431608</cx:pt>
          <cx:pt idx="7424">14.000000129453838</cx:pt>
          <cx:pt idx="7425">4.9999999115243554</cx:pt>
          <cx:pt idx="7426">25.000000186264515</cx:pt>
          <cx:pt idx="7427">49.000000138767064</cx:pt>
          <cx:pt idx="7428">9.0000002179294825</cx:pt>
          <cx:pt idx="7429">15.999999968335032</cx:pt>
          <cx:pt idx="7430">3.0000000726431608</cx:pt>
          <cx:pt idx="7431">4.9999999115243554</cx:pt>
          <cx:pt idx="7432">7.0000003790482879</cx:pt>
          <cx:pt idx="7433">36.99999984819442</cx:pt>
          <cx:pt idx="7434">7.9999999841675162</cx:pt>
          <cx:pt idx="7435">4.000000306405127</cx:pt>
          <cx:pt idx="7436">9.0000002179294825</cx:pt>
          <cx:pt idx="7437">7.9999999841675162</cx:pt>
          <cx:pt idx="7438">4.9999999115243554</cx:pt>
          <cx:pt idx="7439">4.9999999115243554</cx:pt>
          <cx:pt idx="7440">23.999999952502549</cx:pt>
          <cx:pt idx="7441">2.999999444000423</cx:pt>
          <cx:pt idx="7442">104.00000042282045</cx:pt>
          <cx:pt idx="7443">6.0000001452863216</cx:pt>
          <cx:pt idx="7444">3.0000000726431608</cx:pt>
          <cx:pt idx="7445">12.000000290572643</cx:pt>
          <cx:pt idx="7446">9.0000002179294825</cx:pt>
          <cx:pt idx="7447">14.999999734573066</cx:pt>
          <cx:pt idx="7448">12.000000290572643</cx:pt>
          <cx:pt idx="7449">2.999999444000423</cx:pt>
          <cx:pt idx="7450">11.000000056810677</cx:pt>
          <cx:pt idx="7451">0</cx:pt>
          <cx:pt idx="7452">44.999999832361937</cx:pt>
          <cx:pt idx="7453">9.9999998230487108</cx:pt>
          <cx:pt idx="7454">12.000000290572643</cx:pt>
          <cx:pt idx="7455">8.9999995892867446</cx:pt>
          <cx:pt idx="7456">9.9999998230487108</cx:pt>
          <cx:pt idx="7457">3.0000000726431608</cx:pt>
          <cx:pt idx="7458">11.999999661929905</cx:pt>
          <cx:pt idx="7459">9.9999998230487108</cx:pt>
          <cx:pt idx="7460">4.9999999115243554</cx:pt>
          <cx:pt idx="7461">30.999999702908099</cx:pt>
          <cx:pt idx="7462">11.000000056810677</cx:pt>
          <cx:pt idx="7463">3.9999996777623892</cx:pt>
          <cx:pt idx="7464">1.9999998388811946</cx:pt>
          <cx:pt idx="7465">11.000000056810677</cx:pt>
          <cx:pt idx="7466">11.999999661929905</cx:pt>
          <cx:pt idx="7467">6.99999975040555</cx:pt>
          <cx:pt idx="7468">3.9999996777623892</cx:pt>
          <cx:pt idx="7469">6.99999975040555</cx:pt>
          <cx:pt idx="7470">6.99999975040555</cx:pt>
          <cx:pt idx="7471">3.0000000726431608</cx:pt>
          <cx:pt idx="7472">7.9999999841675162</cx:pt>
          <cx:pt idx="7473">6.0000001452863216</cx:pt>
          <cx:pt idx="7474">4.9999999115243554</cx:pt>
          <cx:pt idx="7475">9.0000002179294825</cx:pt>
          <cx:pt idx="7476">8.9999995892867446</cx:pt>
          <cx:pt idx="7477">11.999999661929905</cx:pt>
          <cx:pt idx="7478">3.0000000726431608</cx:pt>
          <cx:pt idx="7479">12.999999895691872</cx:pt>
          <cx:pt idx="7480">6.99999975040555</cx:pt>
          <cx:pt idx="7481">12.999999895691872</cx:pt>
          <cx:pt idx="7482">6.0000001452863216</cx:pt>
          <cx:pt idx="7483">7.9999999841675162</cx:pt>
          <cx:pt idx="7484">14.999999734573066</cx:pt>
          <cx:pt idx="7485">11.999999661929905</cx:pt>
          <cx:pt idx="7486">7.0000003790482879</cx:pt>
          <cx:pt idx="7487">6.0000001452863216</cx:pt>
          <cx:pt idx="7488">2.0000004675239325</cx:pt>
          <cx:pt idx="7489">17.999999807216227</cx:pt>
          <cx:pt idx="7490">14.000000129453838</cx:pt>
          <cx:pt idx="7491">11.000000056810677</cx:pt>
          <cx:pt idx="7492">11.000000056810677</cx:pt>
          <cx:pt idx="7493">14.000000129453838</cx:pt>
          <cx:pt idx="7494">9.0000002179294825</cx:pt>
          <cx:pt idx="7495">14.000000129453838</cx:pt>
          <cx:pt idx="7496">4.9999999115243554</cx:pt>
          <cx:pt idx="7497">12.999999895691872</cx:pt>
          <cx:pt idx="7498">14.000000129453838</cx:pt>
          <cx:pt idx="7499">9.0000002179294825</cx:pt>
          <cx:pt idx="7500">11.999999661929905</cx:pt>
          <cx:pt idx="7501">4.000000306405127</cx:pt>
          <cx:pt idx="7502">4.000000306405127</cx:pt>
          <cx:pt idx="7503">6.0000001452863216</cx:pt>
          <cx:pt idx="7504">6.99999975040555</cx:pt>
          <cx:pt idx="7505">4.9999999115243554</cx:pt>
          <cx:pt idx="7506">29.000000492669642</cx:pt>
          <cx:pt idx="7507">6.0000001452863216</cx:pt>
          <cx:pt idx="7508">28.000000258907676</cx:pt>
          <cx:pt idx="7509">15.999999968335032</cx:pt>
          <cx:pt idx="7510">4.000000306405127</cx:pt>
          <cx:pt idx="7511">2.0000004675239325</cx:pt>
          <cx:pt idx="7512">13.9999995008111</cx:pt>
          <cx:pt idx="7513">11.999999661929905</cx:pt>
          <cx:pt idx="7514">4.9999999115243554</cx:pt>
          <cx:pt idx="7515">11.000000056810677</cx:pt>
          <cx:pt idx="7516">3.0000000726431608</cx:pt>
          <cx:pt idx="7517">12.999999895691872</cx:pt>
          <cx:pt idx="7518">7.9999999841675162</cx:pt>
          <cx:pt idx="7519">9.0000002179294825</cx:pt>
          <cx:pt idx="7520">2.999999444000423</cx:pt>
          <cx:pt idx="7521">27.00000002514571</cx:pt>
          <cx:pt idx="7522">8.9999995892867446</cx:pt>
          <cx:pt idx="7523">3.0000000726431608</cx:pt>
          <cx:pt idx="7524">19.000000040978193</cx:pt>
          <cx:pt idx="7525">0</cx:pt>
          <cx:pt idx="7526">11.000000056810677</cx:pt>
          <cx:pt idx="7527">9.0000002179294825</cx:pt>
          <cx:pt idx="7528">12.999999895691872</cx:pt>
          <cx:pt idx="7529">11.999999661929905</cx:pt>
          <cx:pt idx="7530">6.99999975040555</cx:pt>
          <cx:pt idx="7531">6.0000001452863216</cx:pt>
          <cx:pt idx="7532">9.9999998230487108</cx:pt>
          <cx:pt idx="7533">4.000000306405127</cx:pt>
          <cx:pt idx="7534">12.999999895691872</cx:pt>
          <cx:pt idx="7535">6.0000001452863216</cx:pt>
          <cx:pt idx="7536">19.000000040978193</cx:pt>
          <cx:pt idx="7537">7.9999999841675162</cx:pt>
          <cx:pt idx="7538">4.9999999115243554</cx:pt>
          <cx:pt idx="7539">11.000000056810677</cx:pt>
          <cx:pt idx="7540">3.9999996777623892</cx:pt>
          <cx:pt idx="7541">15.999999968335032</cx:pt>
          <cx:pt idx="7542">28.000000258907676</cx:pt>
          <cx:pt idx="7543">11.000000056810677</cx:pt>
          <cx:pt idx="7544">9.9999998230487108</cx:pt>
          <cx:pt idx="7545">6.99999975040555</cx:pt>
          <cx:pt idx="7546">6.99999975040555</cx:pt>
          <cx:pt idx="7547">3.0000000726431608</cx:pt>
          <cx:pt idx="7548">179.99999995809048</cx:pt>
          <cx:pt idx="7549">52.999999816529453</cx:pt>
          <cx:pt idx="7550">28.000000258907676</cx:pt>
          <cx:pt idx="7551">7.9999999841675162</cx:pt>
          <cx:pt idx="7552">7.9999999841675162</cx:pt>
          <cx:pt idx="7553">9.0000002179294825</cx:pt>
          <cx:pt idx="7554">15.999999968335032</cx:pt>
          <cx:pt idx="7555">5.9999995166435838</cx:pt>
          <cx:pt idx="7556">20.00000027474016</cx:pt>
          <cx:pt idx="7557">4.9999999115243554</cx:pt>
          <cx:pt idx="7558">4.9999999115243554</cx:pt>
          <cx:pt idx="7559">6.0000001452863216</cx:pt>
          <cx:pt idx="7560">3.9999996777623892</cx:pt>
          <cx:pt idx="7561">9.9999998230487108</cx:pt>
          <cx:pt idx="7562">3.0000000726431608</cx:pt>
          <cx:pt idx="7563">7.9999999841675162</cx:pt>
          <cx:pt idx="7564">0</cx:pt>
          <cx:pt idx="7565">17.000000202096999</cx:pt>
          <cx:pt idx="7566">8.9999995892867446</cx:pt>
          <cx:pt idx="7567">4.9999999115243554</cx:pt>
          <cx:pt idx="7568">12.999999895691872</cx:pt>
          <cx:pt idx="7569">6.0000001452863216</cx:pt>
          <cx:pt idx="7570">9.0000002179294825</cx:pt>
          <cx:pt idx="7571">6.99999975040555</cx:pt>
          <cx:pt idx="7572">0</cx:pt>
          <cx:pt idx="7573">33.000000170432031</cx:pt>
          <cx:pt idx="7574">12.000000290572643</cx:pt>
          <cx:pt idx="7575">19.000000040978193</cx:pt>
          <cx:pt idx="7576">4.9999999115243554</cx:pt>
          <cx:pt idx="7577">12.999999895691872</cx:pt>
          <cx:pt idx="7578">21.000000508502126</cx:pt>
          <cx:pt idx="7579">36.000000243075192</cx:pt>
          <cx:pt idx="7580">28.000000258907676</cx:pt>
          <cx:pt idx="7581">5.9999995166435838</cx:pt>
          <cx:pt idx="7582">84.000000148080289</cx:pt>
          <cx:pt idx="7583">2.0000004675239325</cx:pt>
          <cx:pt idx="7584">11.000000056810677</cx:pt>
          <cx:pt idx="7585">7.9999999841675162</cx:pt>
          <cx:pt idx="7586">33.000000170432031</cx:pt>
          <cx:pt idx="7587">14.000000129453838</cx:pt>
          <cx:pt idx="7588">11.000000056810677</cx:pt>
          <cx:pt idx="7589">25.000000186264515</cx:pt>
          <cx:pt idx="7590">8.9999995892867446</cx:pt>
          <cx:pt idx="7591">31.999999936670065</cx:pt>
          <cx:pt idx="7592">3.0000000726431608</cx:pt>
          <cx:pt idx="7593">7.0000003790482879</cx:pt>
          <cx:pt idx="7594">6.99999975040555</cx:pt>
          <cx:pt idx="7595">3.0000000726431608</cx:pt>
          <cx:pt idx="7596">6.0000001452863216</cx:pt>
          <cx:pt idx="7597">3.0000000726431608</cx:pt>
          <cx:pt idx="7598">27.00000002514571</cx:pt>
          <cx:pt idx="7599">6.99999975040555</cx:pt>
          <cx:pt idx="7600">9.0000002179294825</cx:pt>
          <cx:pt idx="7601">7.9999999841675162</cx:pt>
          <cx:pt idx="7602">6.0000001452863216</cx:pt>
          <cx:pt idx="7603">6.0000001452863216</cx:pt>
          <cx:pt idx="7604">14.000000129453838</cx:pt>
          <cx:pt idx="7605">3.9999996777623892</cx:pt>
          <cx:pt idx="7606">3.9999996777623892</cx:pt>
          <cx:pt idx="7607">12.999999895691872</cx:pt>
          <cx:pt idx="7608">5.9999995166435838</cx:pt>
          <cx:pt idx="7609">0</cx:pt>
          <cx:pt idx="7610">7.9999999841675162</cx:pt>
          <cx:pt idx="7611">13.9999995008111</cx:pt>
          <cx:pt idx="7612">3.0000000726431608</cx:pt>
          <cx:pt idx="7613">7.9999999841675162</cx:pt>
          <cx:pt idx="7614">4.000000306405127</cx:pt>
          <cx:pt idx="7615">6.0000001452863216</cx:pt>
          <cx:pt idx="7616">6.0000001452863216</cx:pt>
          <cx:pt idx="7617">3.9999996777623892</cx:pt>
          <cx:pt idx="7618">15.000000363215804</cx:pt>
          <cx:pt idx="7619">3.9999996777623892</cx:pt>
          <cx:pt idx="7620">11.999999661929905</cx:pt>
          <cx:pt idx="7621">6.99999975040555</cx:pt>
          <cx:pt idx="7622">14.000000129453838</cx:pt>
          <cx:pt idx="7623">4.000000306405127</cx:pt>
          <cx:pt idx="7624">4.9999999115243554</cx:pt>
          <cx:pt idx="7625">6.0000001452863216</cx:pt>
          <cx:pt idx="7626">3.9999996777623892</cx:pt>
          <cx:pt idx="7627">12.000000290572643</cx:pt>
          <cx:pt idx="7628">19.000000040978193</cx:pt>
          <cx:pt idx="7629">6.99999975040555</cx:pt>
          <cx:pt idx="7630">0</cx:pt>
          <cx:pt idx="7631">4.9999999115243554</cx:pt>
          <cx:pt idx="7632">22.999999718740582</cx:pt>
          <cx:pt idx="7633">4.000000306405127</cx:pt>
          <cx:pt idx="7634">32.999999541789293</cx:pt>
          <cx:pt idx="7635">5.9999995166435838</cx:pt>
          <cx:pt idx="7636">11.000000056810677</cx:pt>
          <cx:pt idx="7637">11.000000056810677</cx:pt>
          <cx:pt idx="7638">16.00000059697777</cx:pt>
          <cx:pt idx="7639">10.000000451691449</cx:pt>
          <cx:pt idx="7640">9.9999998230487108</cx:pt>
          <cx:pt idx="7641">3.9999996777623892</cx:pt>
          <cx:pt idx="7642">9.0000002179294825</cx:pt>
          <cx:pt idx="7643">4.9999999115243554</cx:pt>
          <cx:pt idx="7644">4.9999999115243554</cx:pt>
          <cx:pt idx="7645">4.9999999115243554</cx:pt>
          <cx:pt idx="7646">30.00000009778887</cx:pt>
          <cx:pt idx="7647">7.9999999841675162</cx:pt>
          <cx:pt idx="7648">4.000000306405127</cx:pt>
          <cx:pt idx="7649">11.000000056810677</cx:pt>
          <cx:pt idx="7650">9.0000002179294825</cx:pt>
          <cx:pt idx="7651">7.9999999841675162</cx:pt>
          <cx:pt idx="7652">25.000000186264515</cx:pt>
          <cx:pt idx="7653">10.000000451691449</cx:pt>
          <cx:pt idx="7654">17.999999807216227</cx:pt>
          <cx:pt idx="7655">6.99999975040555</cx:pt>
          <cx:pt idx="7656">9.0000002179294825</cx:pt>
          <cx:pt idx="7657">22.999999718740582</cx:pt>
          <cx:pt idx="7658">3.0000000726431608</cx:pt>
          <cx:pt idx="7659">14.000000129453838</cx:pt>
          <cx:pt idx="7660">11.000000056810677</cx:pt>
          <cx:pt idx="7661">9.9999998230487108</cx:pt>
          <cx:pt idx="7662">9.0000002179294825</cx:pt>
          <cx:pt idx="7663">10.000000451691449</cx:pt>
          <cx:pt idx="7664">7.9999999841675162</cx:pt>
          <cx:pt idx="7665">14.000000129453838</cx:pt>
          <cx:pt idx="7666">9.0000002179294825</cx:pt>
          <cx:pt idx="7667">3.9999996777623892</cx:pt>
          <cx:pt idx="7668">14.000000129453838</cx:pt>
          <cx:pt idx="7669">12.999999895691872</cx:pt>
          <cx:pt idx="7670">10.000000451691449</cx:pt>
          <cx:pt idx="7671">9.9999998230487108</cx:pt>
          <cx:pt idx="7672">9.9999998230487108</cx:pt>
          <cx:pt idx="7673">6.0000001452863216</cx:pt>
          <cx:pt idx="7674">5.9999995166435838</cx:pt>
          <cx:pt idx="7675">4.9999999115243554</cx:pt>
          <cx:pt idx="7676">36.99999984819442</cx:pt>
          <cx:pt idx="7677">12.000000290572643</cx:pt>
          <cx:pt idx="7678">7.0000003790482879</cx:pt>
          <cx:pt idx="7679">6.0000001452863216</cx:pt>
          <cx:pt idx="7680">0</cx:pt>
          <cx:pt idx="7681">130.99999981932342</cx:pt>
          <cx:pt idx="7682">277.00000000186265</cx:pt>
          <cx:pt idx="7683">0</cx:pt>
          <cx:pt idx="7684">2.0000004675239325</cx:pt>
          <cx:pt idx="7685">8.9999995892867446</cx:pt>
          <cx:pt idx="7686">6.0000001452863216</cx:pt>
          <cx:pt idx="7687">4.9999999115243554</cx:pt>
          <cx:pt idx="7688">10.000000451691449</cx:pt>
          <cx:pt idx="7689">7.9999999841675162</cx:pt>
          <cx:pt idx="7690">7.9999999841675162</cx:pt>
          <cx:pt idx="7691">7.9999999841675162</cx:pt>
          <cx:pt idx="7692">7.9999999841675162</cx:pt>
          <cx:pt idx="7693">3.9999996777623892</cx:pt>
          <cx:pt idx="7694">11.999999661929905</cx:pt>
          <cx:pt idx="7695">5.0000005401670933</cx:pt>
          <cx:pt idx="7696">6.0000001452863216</cx:pt>
          <cx:pt idx="7697">7.0000003790482879</cx:pt>
          <cx:pt idx="7698">2.999999444000423</cx:pt>
          <cx:pt idx="7699">11.000000056810677</cx:pt>
          <cx:pt idx="7700">3.0000000726431608</cx:pt>
          <cx:pt idx="7701">7.9999999841675162</cx:pt>
          <cx:pt idx="7702">3.9999996777623892</cx:pt>
          <cx:pt idx="7703">3.9999996777623892</cx:pt>
          <cx:pt idx="7704">11.000000056810677</cx:pt>
          <cx:pt idx="7705">7.0000003790482879</cx:pt>
          <cx:pt idx="7706">3.9999996777623892</cx:pt>
          <cx:pt idx="7707">11.000000056810677</cx:pt>
          <cx:pt idx="7708">5.9999995166435838</cx:pt>
          <cx:pt idx="7709">4.000000306405127</cx:pt>
          <cx:pt idx="7710">14.000000129453838</cx:pt>
          <cx:pt idx="7711">7.9999999841675162</cx:pt>
          <cx:pt idx="7712">28.999999864026904</cx:pt>
          <cx:pt idx="7713">9.9999998230487108</cx:pt>
          <cx:pt idx="7714">6.0000001452863216</cx:pt>
          <cx:pt idx="7715">46.000000066123903</cx:pt>
          <cx:pt idx="7716">5.9999995166435838</cx:pt>
          <cx:pt idx="7717">4.000000306405127</cx:pt>
          <cx:pt idx="7718">194.00000008754432</cx:pt>
          <cx:pt idx="7719">4.000000306405127</cx:pt>
          <cx:pt idx="7720">4.000000306405127</cx:pt>
          <cx:pt idx="7721">7.9999999841675162</cx:pt>
          <cx:pt idx="7722">22.000000113621354</cx:pt>
          <cx:pt idx="7723">3.0000000726431608</cx:pt>
          <cx:pt idx="7724">4.9999999115243554</cx:pt>
          <cx:pt idx="7725">11.000000056810677</cx:pt>
          <cx:pt idx="7726">19.000000040978193</cx:pt>
          <cx:pt idx="7727">11.000000056810677</cx:pt>
          <cx:pt idx="7728">10.999999428167939</cx:pt>
          <cx:pt idx="7729">4.000000306405127</cx:pt>
          <cx:pt idx="7730">25.999999791383743</cx:pt>
          <cx:pt idx="7731">25.000000186264515</cx:pt>
          <cx:pt idx="7732">12.999999895691872</cx:pt>
          <cx:pt idx="7733">9.0000002179294825</cx:pt>
          <cx:pt idx="7734">4.9999999115243554</cx:pt>
          <cx:pt idx="7735">4.9999999115243554</cx:pt>
          <cx:pt idx="7736">6.0000001452863216</cx:pt>
          <cx:pt idx="7737">4.9999999115243554</cx:pt>
          <cx:pt idx="7738">6.0000001452863216</cx:pt>
          <cx:pt idx="7739">3.9999996777623892</cx:pt>
          <cx:pt idx="7740">10.000000451691449</cx:pt>
          <cx:pt idx="7741">3.0000000726431608</cx:pt>
          <cx:pt idx="7742">0</cx:pt>
          <cx:pt idx="7743">6.99999975040555</cx:pt>
          <cx:pt idx="7744">9.9999998230487108</cx:pt>
          <cx:pt idx="7745">28.999999864026904</cx:pt>
          <cx:pt idx="7746">8.9999995892867446</cx:pt>
          <cx:pt idx="7747">4.9999999115243554</cx:pt>
          <cx:pt idx="7748">7.9999999841675162</cx:pt>
          <cx:pt idx="7749">6.99999975040555</cx:pt>
          <cx:pt idx="7750">3.9999996777623892</cx:pt>
          <cx:pt idx="7751">8.0000006128102541</cx:pt>
          <cx:pt idx="7752">7.0000003790482879</cx:pt>
          <cx:pt idx="7753">30.999999702908099</cx:pt>
          <cx:pt idx="7754">8.9999995892867446</cx:pt>
          <cx:pt idx="7755">35.000000009313226</cx:pt>
          <cx:pt idx="7756">9.0000002179294825</cx:pt>
          <cx:pt idx="7757">7.9999999841675162</cx:pt>
          <cx:pt idx="7758">4.9999999115243554</cx:pt>
          <cx:pt idx="7759">4.9999999115243554</cx:pt>
          <cx:pt idx="7760">4.9999999115243554</cx:pt>
          <cx:pt idx="7761">14.000000129453838</cx:pt>
          <cx:pt idx="7762">4.000000306405127</cx:pt>
          <cx:pt idx="7763">9.9999998230487108</cx:pt>
          <cx:pt idx="7764">6.0000001452863216</cx:pt>
          <cx:pt idx="7765">7.0000003790482879</cx:pt>
          <cx:pt idx="7766">27.999999630264938</cx:pt>
          <cx:pt idx="7767">16.999999573454261</cx:pt>
          <cx:pt idx="7768">7.9999999841675162</cx:pt>
          <cx:pt idx="7769">0</cx:pt>
          <cx:pt idx="7770">12.999999895691872</cx:pt>
          <cx:pt idx="7771">14.000000129453838</cx:pt>
          <cx:pt idx="7772">9.9999998230487108</cx:pt>
          <cx:pt idx="7773">0</cx:pt>
          <cx:pt idx="7774">7.9999999841675162</cx:pt>
          <cx:pt idx="7775">4.000000306405127</cx:pt>
          <cx:pt idx="7776">3.0000000726431608</cx:pt>
          <cx:pt idx="7777">14.999999734573066</cx:pt>
          <cx:pt idx="7778">3.0000000726431608</cx:pt>
          <cx:pt idx="7779">9.0000002179294825</cx:pt>
          <cx:pt idx="7780">12.999999895691872</cx:pt>
          <cx:pt idx="7781">15.000000363215804</cx:pt>
          <cx:pt idx="7782">4.000000306405127</cx:pt>
          <cx:pt idx="7783">9.0000002179294825</cx:pt>
          <cx:pt idx="7784">4.000000306405127</cx:pt>
          <cx:pt idx="7785">34.000000404193997</cx:pt>
          <cx:pt idx="7786">7.0000003790482879</cx:pt>
          <cx:pt idx="7787">7.0000003790482879</cx:pt>
          <cx:pt idx="7788">5.0000005401670933</cx:pt>
          <cx:pt idx="7789">10.000000451691449</cx:pt>
          <cx:pt idx="7790">12.999999895691872</cx:pt>
          <cx:pt idx="7791">2.0000004675239325</cx:pt>
          <cx:pt idx="7792">4.000000306405127</cx:pt>
          <cx:pt idx="7793">12.000000290572643</cx:pt>
          <cx:pt idx="7794">3.9999996777623892</cx:pt>
          <cx:pt idx="7795">7.9999999841675162</cx:pt>
          <cx:pt idx="7796">4.9999999115243554</cx:pt>
          <cx:pt idx="7797">6.99999975040555</cx:pt>
          <cx:pt idx="7798">7.9999999841675162</cx:pt>
          <cx:pt idx="7799">9.0000002179294825</cx:pt>
          <cx:pt idx="7800">4.9999999115243554</cx:pt>
          <cx:pt idx="7801">12.999999895691872</cx:pt>
          <cx:pt idx="7802">1.9999998388811946</cx:pt>
          <cx:pt idx="7803">13.00000052433461</cx:pt>
          <cx:pt idx="7804">11.000000056810677</cx:pt>
          <cx:pt idx="7805">7.0000003790482879</cx:pt>
          <cx:pt idx="7806">6.99999975040555</cx:pt>
          <cx:pt idx="7807">119.00000015739352</cx:pt>
          <cx:pt idx="7808">96.999999415129423</cx:pt>
          <cx:pt idx="7809">62.999999639578164</cx:pt>
          <cx:pt idx="7810">27.00000002514571</cx:pt>
          <cx:pt idx="7811">31.999999936670065</cx:pt>
          <cx:pt idx="7812">6.0000001452863216</cx:pt>
          <cx:pt idx="7813">12.999999895691872</cx:pt>
          <cx:pt idx="7814">9.9999998230487108</cx:pt>
          <cx:pt idx="7815">14.999999734573066</cx:pt>
          <cx:pt idx="7816">13.00000052433461</cx:pt>
          <cx:pt idx="7817">3.9999996777623892</cx:pt>
          <cx:pt idx="7818">7.9999999841675162</cx:pt>
          <cx:pt idx="7819">7.0000003790482879</cx:pt>
          <cx:pt idx="7820">5.0000005401670933</cx:pt>
          <cx:pt idx="7821">11.000000056810677</cx:pt>
          <cx:pt idx="7822">6.99999975040555</cx:pt>
          <cx:pt idx="7823">19.000000040978193</cx:pt>
          <cx:pt idx="7824">4.000000306405127</cx:pt>
          <cx:pt idx="7825">5.0000005401670933</cx:pt>
          <cx:pt idx="7826">4.9999999115243554</cx:pt>
          <cx:pt idx="7827">9.0000002179294825</cx:pt>
          <cx:pt idx="7828">4.9999999115243554</cx:pt>
          <cx:pt idx="7829">28.000000258907676</cx:pt>
          <cx:pt idx="7830">19.000000040978193</cx:pt>
          <cx:pt idx="7831">4.9999999115243554</cx:pt>
          <cx:pt idx="7832">7.9999999841675162</cx:pt>
          <cx:pt idx="7833">4.9999999115243554</cx:pt>
          <cx:pt idx="7834">19.999999646097422</cx:pt>
          <cx:pt idx="7835">8.9999995892867446</cx:pt>
          <cx:pt idx="7836">6.0000001452863216</cx:pt>
          <cx:pt idx="7837">3.9999996777623892</cx:pt>
          <cx:pt idx="7838">18.000000435858965</cx:pt>
          <cx:pt idx="7839">8.9999995892867446</cx:pt>
          <cx:pt idx="7840">12.000000290572643</cx:pt>
          <cx:pt idx="7841">9.9999998230487108</cx:pt>
          <cx:pt idx="7842">4.9999999115243554</cx:pt>
          <cx:pt idx="7843">1.9999998388811946</cx:pt>
          <cx:pt idx="7844">3.9999996777623892</cx:pt>
          <cx:pt idx="7845">5.0000005401670933</cx:pt>
          <cx:pt idx="7846">4.9999999115243554</cx:pt>
          <cx:pt idx="7847">4.9999999115243554</cx:pt>
          <cx:pt idx="7848">6.99999975040555</cx:pt>
          <cx:pt idx="7849">4.000000306405127</cx:pt>
          <cx:pt idx="7850">6.99999975040555</cx:pt>
          <cx:pt idx="7851">23.999999952502549</cx:pt>
          <cx:pt idx="7852">4.9999999115243554</cx:pt>
          <cx:pt idx="7853">11.000000056810677</cx:pt>
          <cx:pt idx="7854">4.9999999115243554</cx:pt>
          <cx:pt idx="7855">3.9999996777623892</cx:pt>
          <cx:pt idx="7856">14.000000129453838</cx:pt>
          <cx:pt idx="7857">33.000000170432031</cx:pt>
          <cx:pt idx="7858">11.000000056810677</cx:pt>
          <cx:pt idx="7859">4.9999999115243554</cx:pt>
          <cx:pt idx="7860">7.9999999841675162</cx:pt>
          <cx:pt idx="7861">18.000000435858965</cx:pt>
          <cx:pt idx="7862">6.0000001452863216</cx:pt>
          <cx:pt idx="7863">11.000000056810677</cx:pt>
          <cx:pt idx="7864">6.0000001452863216</cx:pt>
          <cx:pt idx="7865">7.9999999841675162</cx:pt>
          <cx:pt idx="7866">3.0000000726431608</cx:pt>
          <cx:pt idx="7867">14.000000129453838</cx:pt>
          <cx:pt idx="7868">15.000000363215804</cx:pt>
          <cx:pt idx="7869">17.000000202096999</cx:pt>
          <cx:pt idx="7870">6.0000001452863216</cx:pt>
          <cx:pt idx="7871">59.999999566935003</cx:pt>
          <cx:pt idx="7872">6.99999975040555</cx:pt>
          <cx:pt idx="7873">6.99999975040555</cx:pt>
          <cx:pt idx="7874">11.000000056810677</cx:pt>
          <cx:pt idx="7875">4.000000306405127</cx:pt>
          <cx:pt idx="7876">20.00000027474016</cx:pt>
          <cx:pt idx="7877">9.9999998230487108</cx:pt>
          <cx:pt idx="7878">4.000000306405127</cx:pt>
          <cx:pt idx="7879">12.000000290572643</cx:pt>
          <cx:pt idx="7880">3.0000000726431608</cx:pt>
          <cx:pt idx="7881">27.999999630264938</cx:pt>
          <cx:pt idx="7882">7.9999999841675162</cx:pt>
          <cx:pt idx="7883">14.999999734573066</cx:pt>
          <cx:pt idx="7884">30.00000009778887</cx:pt>
          <cx:pt idx="7885">197.00000016018748</cx:pt>
          <cx:pt idx="7886">11.000000056810677</cx:pt>
          <cx:pt idx="7887">6.0000001452863216</cx:pt>
          <cx:pt idx="7888">7.0000003790482879</cx:pt>
          <cx:pt idx="7889">4.9999999115243554</cx:pt>
          <cx:pt idx="7890">35.000000009313226</cx:pt>
          <cx:pt idx="7891">6.0000001452863216</cx:pt>
          <cx:pt idx="7892">6.0000001452863216</cx:pt>
          <cx:pt idx="7893">4.9999999115243554</cx:pt>
          <cx:pt idx="7894">4.9999999115243554</cx:pt>
          <cx:pt idx="7895">7.9999999841675162</cx:pt>
          <cx:pt idx="7896">12.999999895691872</cx:pt>
          <cx:pt idx="7897">3.9999996777623892</cx:pt>
          <cx:pt idx="7898">15.999999968335032</cx:pt>
          <cx:pt idx="7899">6.0000001452863216</cx:pt>
          <cx:pt idx="7900">11.999999661929905</cx:pt>
          <cx:pt idx="7901">12.000000290572643</cx:pt>
          <cx:pt idx="7902">7.9999999841675162</cx:pt>
          <cx:pt idx="7903">14.000000129453838</cx:pt>
          <cx:pt idx="7904">9.0000002179294825</cx:pt>
          <cx:pt idx="7905">9.0000002179294825</cx:pt>
          <cx:pt idx="7906">4.9999999115243554</cx:pt>
          <cx:pt idx="7907">11.000000056810677</cx:pt>
          <cx:pt idx="7908">3.0000000726431608</cx:pt>
          <cx:pt idx="7909">6.99999975040555</cx:pt>
          <cx:pt idx="7910">9.0000002179294825</cx:pt>
          <cx:pt idx="7911">19.000000040978193</cx:pt>
          <cx:pt idx="7912">0</cx:pt>
          <cx:pt idx="7913">7.0000003790482879</cx:pt>
          <cx:pt idx="7914">14.000000129453838</cx:pt>
          <cx:pt idx="7915">11.999999661929905</cx:pt>
          <cx:pt idx="7916">35.999999614432454</cx:pt>
          <cx:pt idx="7917">124.00000006891787</cx:pt>
          <cx:pt idx="7918">8.9999995892867446</cx:pt>
          <cx:pt idx="7919">11.000000056810677</cx:pt>
          <cx:pt idx="7920">36.99999984819442</cx:pt>
          <cx:pt idx="7921">35.000000009313226</cx:pt>
          <cx:pt idx="7922">6.99999975040555</cx:pt>
          <cx:pt idx="7923">20.999999879859388</cx:pt>
          <cx:pt idx="7924">6.0000001452863216</cx:pt>
          <cx:pt idx="7925">8.9999995892867446</cx:pt>
          <cx:pt idx="7926">0</cx:pt>
          <cx:pt idx="7927">2.999999444000423</cx:pt>
          <cx:pt idx="7928">3.0000000726431608</cx:pt>
          <cx:pt idx="7929">7.9999999841675162</cx:pt>
          <cx:pt idx="7930">6.0000001452863216</cx:pt>
          <cx:pt idx="7931">3.9999996777623892</cx:pt>
          <cx:pt idx="7932">2.999999444000423</cx:pt>
          <cx:pt idx="7933">4.000000306405127</cx:pt>
          <cx:pt idx="7934">7.9999999841675162</cx:pt>
          <cx:pt idx="7935">6.0000001452863216</cx:pt>
          <cx:pt idx="7936">6.0000001452863216</cx:pt>
          <cx:pt idx="7937">7.0000003790482879</cx:pt>
          <cx:pt idx="7938">4.9999999115243554</cx:pt>
          <cx:pt idx="7939">9.0000002179294825</cx:pt>
          <cx:pt idx="7940">4.9999999115243554</cx:pt>
          <cx:pt idx="7941">6.0000001452863216</cx:pt>
          <cx:pt idx="7942">8.9999995892867446</cx:pt>
          <cx:pt idx="7943">11.000000056810677</cx:pt>
          <cx:pt idx="7944">5.0000005401670933</cx:pt>
          <cx:pt idx="7945">0</cx:pt>
          <cx:pt idx="7946">7.9999999841675162</cx:pt>
          <cx:pt idx="7947">7.9999999841675162</cx:pt>
          <cx:pt idx="7948">33.000000170432031</cx:pt>
          <cx:pt idx="7949">5.0000005401670933</cx:pt>
          <cx:pt idx="7950">2.0000004675239325</cx:pt>
          <cx:pt idx="7951">3.9999996777623892</cx:pt>
          <cx:pt idx="7952">9.0000002179294825</cx:pt>
          <cx:pt idx="7953">14.000000129453838</cx:pt>
          <cx:pt idx="7954">11.000000056810677</cx:pt>
          <cx:pt idx="7955">75.999999535270035</cx:pt>
          <cx:pt idx="7956">12.999999895691872</cx:pt>
          <cx:pt idx="7957">12.999999895691872</cx:pt>
          <cx:pt idx="7958">33.99999977555126</cx:pt>
          <cx:pt idx="7959">0</cx:pt>
          <cx:pt idx="7960">4.000000306405127</cx:pt>
          <cx:pt idx="7961">6.0000001452863216</cx:pt>
          <cx:pt idx="7962">20.999999879859388</cx:pt>
          <cx:pt idx="7963">6.0000001452863216</cx:pt>
          <cx:pt idx="7964">4.000000306405127</cx:pt>
          <cx:pt idx="7965">0</cx:pt>
          <cx:pt idx="7966">9.9999998230487108</cx:pt>
          <cx:pt idx="7967">84.000000148080289</cx:pt>
          <cx:pt idx="7968">4.000000306405127</cx:pt>
          <cx:pt idx="7969">4.9999999115243554</cx:pt>
          <cx:pt idx="7970">7.9999999841675162</cx:pt>
          <cx:pt idx="7971">5.0000005401670933</cx:pt>
          <cx:pt idx="7972">10.000000451691449</cx:pt>
          <cx:pt idx="7973">7.9999999841675162</cx:pt>
          <cx:pt idx="7974">11.000000056810677</cx:pt>
          <cx:pt idx="7975">17.999999807216227</cx:pt>
          <cx:pt idx="7976">4.9999999115243554</cx:pt>
          <cx:pt idx="7977">3.0000000726431608</cx:pt>
          <cx:pt idx="7978">6.0000001452863216</cx:pt>
          <cx:pt idx="7979">7.0000003790482879</cx:pt>
          <cx:pt idx="7980">11.000000056810677</cx:pt>
          <cx:pt idx="7981">11.000000056810677</cx:pt>
          <cx:pt idx="7982">3.0000000726431608</cx:pt>
          <cx:pt idx="7983">12.000000290572643</cx:pt>
          <cx:pt idx="7984">6.99999975040555</cx:pt>
          <cx:pt idx="7985">7.9999999841675162</cx:pt>
          <cx:pt idx="7986">13.9999995008111</cx:pt>
          <cx:pt idx="7987">4.9999999115243554</cx:pt>
          <cx:pt idx="7988">27.999999630264938</cx:pt>
          <cx:pt idx="7989">11.000000056810677</cx:pt>
          <cx:pt idx="7990">3.0000000726431608</cx:pt>
          <cx:pt idx="7991">3.0000000726431608</cx:pt>
          <cx:pt idx="7992">7.9999999841675162</cx:pt>
          <cx:pt idx="7993">16.999999573454261</cx:pt>
          <cx:pt idx="7994">3.0000000726431608</cx:pt>
          <cx:pt idx="7995">3.0000000726431608</cx:pt>
          <cx:pt idx="7996">13.9999995008111</cx:pt>
          <cx:pt idx="7997">8.9999995892867446</cx:pt>
          <cx:pt idx="7998">20.00000027474016</cx:pt>
          <cx:pt idx="7999">6.99999975040555</cx:pt>
          <cx:pt idx="8000">12.000000290572643</cx:pt>
          <cx:pt idx="8001">9.9999998230487108</cx:pt>
          <cx:pt idx="8002">7.9999999841675162</cx:pt>
          <cx:pt idx="8003">7.9999999841675162</cx:pt>
          <cx:pt idx="8004">31.999999936670065</cx:pt>
          <cx:pt idx="8005">9.0000002179294825</cx:pt>
          <cx:pt idx="8006">20.999999879859388</cx:pt>
          <cx:pt idx="8007">7.9999999841675162</cx:pt>
          <cx:pt idx="8008">35.000000009313226</cx:pt>
          <cx:pt idx="8009">4.9999999115243554</cx:pt>
          <cx:pt idx="8010">3.0000000726431608</cx:pt>
          <cx:pt idx="8011">6.99999975040555</cx:pt>
          <cx:pt idx="8012">6.0000001452863216</cx:pt>
          <cx:pt idx="8013">4.9999999115243554</cx:pt>
          <cx:pt idx="8014">9.9999998230487108</cx:pt>
          <cx:pt idx="8015">4.000000306405127</cx:pt>
          <cx:pt idx="8016">6.99999975040555</cx:pt>
          <cx:pt idx="8017">4.9999999115243554</cx:pt>
          <cx:pt idx="8018">51.999999582767487</cx:pt>
          <cx:pt idx="8019">9.0000002179294825</cx:pt>
          <cx:pt idx="8020">4.9999999115243554</cx:pt>
          <cx:pt idx="8021">4.9999999115243554</cx:pt>
          <cx:pt idx="8022">13.9999995008111</cx:pt>
          <cx:pt idx="8023">5.9999995166435838</cx:pt>
          <cx:pt idx="8024">31.999999936670065</cx:pt>
          <cx:pt idx="8025">19.000000040978193</cx:pt>
          <cx:pt idx="8026">7.9999999841675162</cx:pt>
          <cx:pt idx="8027">9.0000002179294825</cx:pt>
          <cx:pt idx="8028">3.0000000726431608</cx:pt>
          <cx:pt idx="8029">12.999999895691872</cx:pt>
          <cx:pt idx="8030">22.000000113621354</cx:pt>
          <cx:pt idx="8031">7.0000003790482879</cx:pt>
          <cx:pt idx="8032">9.9999998230487108</cx:pt>
          <cx:pt idx="8033">16.999999573454261</cx:pt>
          <cx:pt idx="8034">8.9999995892867446</cx:pt>
          <cx:pt idx="8035">6.99999975040555</cx:pt>
          <cx:pt idx="8036">7.9999999841675162</cx:pt>
          <cx:pt idx="8037">7.9999999841675162</cx:pt>
          <cx:pt idx="8038">14.000000129453838</cx:pt>
          <cx:pt idx="8039">4.9999999115243554</cx:pt>
          <cx:pt idx="8040">78.000000002793968</cx:pt>
          <cx:pt idx="8041">4.9999999115243554</cx:pt>
          <cx:pt idx="8042">14.000000129453838</cx:pt>
          <cx:pt idx="8043">14.000000129453838</cx:pt>
          <cx:pt idx="8044">5.9999995166435838</cx:pt>
          <cx:pt idx="8045">7.9999999841675162</cx:pt>
          <cx:pt idx="8046">3.0000000726431608</cx:pt>
          <cx:pt idx="8047">3.9999996777623892</cx:pt>
          <cx:pt idx="8048">25.999999791383743</cx:pt>
          <cx:pt idx="8049">4.000000306405127</cx:pt>
          <cx:pt idx="8050">3.0000000726431608</cx:pt>
          <cx:pt idx="8051">4.9999999115243554</cx:pt>
          <cx:pt idx="8052">3.9999996777623892</cx:pt>
          <cx:pt idx="8053">3.9999996777623892</cx:pt>
          <cx:pt idx="8054">9.0000002179294825</cx:pt>
          <cx:pt idx="8055">9.0000002179294825</cx:pt>
          <cx:pt idx="8056">6.99999975040555</cx:pt>
          <cx:pt idx="8057">6.99999975040555</cx:pt>
          <cx:pt idx="8058">4.000000306405127</cx:pt>
          <cx:pt idx="8059">7.9999999841675162</cx:pt>
          <cx:pt idx="8060">7.0000003790482879</cx:pt>
          <cx:pt idx="8061">3.9999996777623892</cx:pt>
          <cx:pt idx="8062">3.0000000726431608</cx:pt>
          <cx:pt idx="8063">4.000000306405127</cx:pt>
          <cx:pt idx="8064">7.9999999841675162</cx:pt>
          <cx:pt idx="8065">11.000000056810677</cx:pt>
          <cx:pt idx="8066">4.9999999115243554</cx:pt>
          <cx:pt idx="8067">3.0000000726431608</cx:pt>
          <cx:pt idx="8068">15.000000363215804</cx:pt>
          <cx:pt idx="8069">13.00000052433461</cx:pt>
          <cx:pt idx="8070">4.000000306405127</cx:pt>
          <cx:pt idx="8071">6.99999975040555</cx:pt>
          <cx:pt idx="8072">4.9999999115243554</cx:pt>
          <cx:pt idx="8073">3.9999996777623892</cx:pt>
          <cx:pt idx="8074">11.000000056810677</cx:pt>
          <cx:pt idx="8075">30.00000009778887</cx:pt>
          <cx:pt idx="8076">13.9999995008111</cx:pt>
          <cx:pt idx="8077">6.0000001452863216</cx:pt>
          <cx:pt idx="8078">4.000000306405127</cx:pt>
          <cx:pt idx="8079">19.999999646097422</cx:pt>
          <cx:pt idx="8080">4.9999999115243554</cx:pt>
          <cx:pt idx="8081">11.000000056810677</cx:pt>
          <cx:pt idx="8082">2.999999444000423</cx:pt>
          <cx:pt idx="8083">18.000000435858965</cx:pt>
          <cx:pt idx="8084">11.000000056810677</cx:pt>
          <cx:pt idx="8085">5.0000005401670933</cx:pt>
          <cx:pt idx="8086">7.9999999841675162</cx:pt>
          <cx:pt idx="8087">6.99999975040555</cx:pt>
          <cx:pt idx="8088">6.0000001452863216</cx:pt>
          <cx:pt idx="8089">15.000000363215804</cx:pt>
          <cx:pt idx="8090">11.000000056810677</cx:pt>
          <cx:pt idx="8091">7.9999999841675162</cx:pt>
          <cx:pt idx="8092">15.999999968335032</cx:pt>
          <cx:pt idx="8093">2.0000004675239325</cx:pt>
          <cx:pt idx="8094">3.9999996777623892</cx:pt>
          <cx:pt idx="8095">9.9999998230487108</cx:pt>
          <cx:pt idx="8096">6.99999975040555</cx:pt>
          <cx:pt idx="8097">5.9999995166435838</cx:pt>
          <cx:pt idx="8098">3.0000000726431608</cx:pt>
          <cx:pt idx="8099">11.000000056810677</cx:pt>
          <cx:pt idx="8100">6.0000001452863216</cx:pt>
          <cx:pt idx="8101">5.0000005401670933</cx:pt>
          <cx:pt idx="8102">9.9999998230487108</cx:pt>
          <cx:pt idx="8103">7.0000003790482879</cx:pt>
          <cx:pt idx="8104">7.9999999841675162</cx:pt>
          <cx:pt idx="8105">208.00000021699816</cx:pt>
          <cx:pt idx="8106">15.000000363215804</cx:pt>
          <cx:pt idx="8107">17.000000202096999</cx:pt>
          <cx:pt idx="8108">17.000000202096999</cx:pt>
          <cx:pt idx="8109">9.0000002179294825</cx:pt>
          <cx:pt idx="8110">3.9999996777623892</cx:pt>
          <cx:pt idx="8111">38.999999687075615</cx:pt>
          <cx:pt idx="8112">11.000000056810677</cx:pt>
          <cx:pt idx="8113">6.0000001452863216</cx:pt>
          <cx:pt idx="8114">17.999999807216227</cx:pt>
          <cx:pt idx="8115">4.000000306405127</cx:pt>
          <cx:pt idx="8116">4.000000306405127</cx:pt>
          <cx:pt idx="8117">0</cx:pt>
          <cx:pt idx="8118">3.9999996777623892</cx:pt>
          <cx:pt idx="8119">4.9999999115243554</cx:pt>
          <cx:pt idx="8120">9.0000002179294825</cx:pt>
          <cx:pt idx="8121">10.000000451691449</cx:pt>
          <cx:pt idx="8122">3.9999996777623892</cx:pt>
          <cx:pt idx="8123">4.000000306405127</cx:pt>
          <cx:pt idx="8124">9.9999998230487108</cx:pt>
          <cx:pt idx="8125">4.9999999115243554</cx:pt>
          <cx:pt idx="8126">4.9999999115243554</cx:pt>
          <cx:pt idx="8127">9.0000002179294825</cx:pt>
          <cx:pt idx="8128">7.9999999841675162</cx:pt>
          <cx:pt idx="8129">2.999999444000423</cx:pt>
          <cx:pt idx="8130">9.0000002179294825</cx:pt>
          <cx:pt idx="8131">4.9999999115243554</cx:pt>
          <cx:pt idx="8132">7.9999999841675162</cx:pt>
          <cx:pt idx="8133">3.9999996777623892</cx:pt>
          <cx:pt idx="8134">7.9999999841675162</cx:pt>
          <cx:pt idx="8135">4.9999999115243554</cx:pt>
          <cx:pt idx="8136">1.9999998388811946</cx:pt>
          <cx:pt idx="8137">8.9999995892867446</cx:pt>
          <cx:pt idx="8138">4.000000306405127</cx:pt>
          <cx:pt idx="8139">7.9999999841675162</cx:pt>
          <cx:pt idx="8140">14.000000129453838</cx:pt>
          <cx:pt idx="8141">7.9999999841675162</cx:pt>
          <cx:pt idx="8142">8.0000006128102541</cx:pt>
          <cx:pt idx="8143">11.000000056810677</cx:pt>
          <cx:pt idx="8144">9.9999998230487108</cx:pt>
          <cx:pt idx="8145">4.9999999115243554</cx:pt>
          <cx:pt idx="8146">11.000000056810677</cx:pt>
          <cx:pt idx="8147">1.9999998388811946</cx:pt>
          <cx:pt idx="8148">6.0000001452863216</cx:pt>
          <cx:pt idx="8149">16.00000059697777</cx:pt>
          <cx:pt idx="8150">7.9999999841675162</cx:pt>
          <cx:pt idx="8151">3.9999996777623892</cx:pt>
          <cx:pt idx="8152">3.0000000726431608</cx:pt>
          <cx:pt idx="8153">3.9999996777623892</cx:pt>
          <cx:pt idx="8154">93.000000366009772</cx:pt>
          <cx:pt idx="8155">28.000000258907676</cx:pt>
          <cx:pt idx="8156">7.9999999841675162</cx:pt>
          <cx:pt idx="8157">7.9999999841675162</cx:pt>
          <cx:pt idx="8158">12.999999895691872</cx:pt>
          <cx:pt idx="8159">3.0000000726431608</cx:pt>
          <cx:pt idx="8160">18.000000435858965</cx:pt>
          <cx:pt idx="8161">7.0000003790482879</cx:pt>
          <cx:pt idx="8162">3.0000000726431608</cx:pt>
          <cx:pt idx="8163">19.000000040978193</cx:pt>
          <cx:pt idx="8164">3.0000000726431608</cx:pt>
          <cx:pt idx="8165">7.9999999841675162</cx:pt>
          <cx:pt idx="8166">17.999999807216227</cx:pt>
          <cx:pt idx="8167">7.9999999841675162</cx:pt>
          <cx:pt idx="8168">21.999999484978616</cx:pt>
          <cx:pt idx="8169">9.0000002179294825</cx:pt>
          <cx:pt idx="8170">5.9999995166435838</cx:pt>
          <cx:pt idx="8171">4.9999999115243554</cx:pt>
          <cx:pt idx="8172">11.000000056810677</cx:pt>
          <cx:pt idx="8173">7.9999999841675162</cx:pt>
          <cx:pt idx="8174">8.9999995892867446</cx:pt>
          <cx:pt idx="8175">101.99999995529652</cx:pt>
          <cx:pt idx="8176">4.9999999115243554</cx:pt>
          <cx:pt idx="8177">101.00000035017729</cx:pt>
          <cx:pt idx="8178">0</cx:pt>
          <cx:pt idx="8179">6.0000001452863216</cx:pt>
          <cx:pt idx="8180">0</cx:pt>
          <cx:pt idx="8181">550.99999993108213</cx:pt>
          <cx:pt idx="8182">0</cx:pt>
          <cx:pt idx="8183">4.9999999115243554</cx:pt>
          <cx:pt idx="8184">15.000000363215804</cx:pt>
          <cx:pt idx="8185">3.9999996777623892</cx:pt>
          <cx:pt idx="8186">12.000000290572643</cx:pt>
          <cx:pt idx="8187">14.000000129453838</cx:pt>
          <cx:pt idx="8188">6.0000001452863216</cx:pt>
          <cx:pt idx="8189">6.99999975040555</cx:pt>
          <cx:pt idx="8190">3.9999996777623892</cx:pt>
          <cx:pt idx="8191">12.999999895691872</cx:pt>
          <cx:pt idx="8192">10.000000451691449</cx:pt>
          <cx:pt idx="8193">7.9999999841675162</cx:pt>
          <cx:pt idx="8194">12.000000290572643</cx:pt>
          <cx:pt idx="8195">8.9999995892867446</cx:pt>
          <cx:pt idx="8196">28.000000258907676</cx:pt>
          <cx:pt idx="8197">15.999999968335032</cx:pt>
          <cx:pt idx="8198">2.0000004675239325</cx:pt>
          <cx:pt idx="8199">7.0000003790482879</cx:pt>
          <cx:pt idx="8200">66.999999945983291</cx:pt>
          <cx:pt idx="8201">13.9999995008111</cx:pt>
          <cx:pt idx="8202">115.00000047963113</cx:pt>
          <cx:pt idx="8203">100.00000011641532</cx:pt>
          <cx:pt idx="8204">9.9999998230487108</cx:pt>
          <cx:pt idx="8205">11.000000056810677</cx:pt>
          <cx:pt idx="8206">3.0000000726431608</cx:pt>
          <cx:pt idx="8207">3.9999996777623892</cx:pt>
          <cx:pt idx="8208">7.0000003790482879</cx:pt>
          <cx:pt idx="8209">6.99999975040555</cx:pt>
          <cx:pt idx="8210">19.000000040978193</cx:pt>
          <cx:pt idx="8211">6.0000001452863216</cx:pt>
          <cx:pt idx="8212">31.000000331550837</cx:pt>
          <cx:pt idx="8213">15.000000363215804</cx:pt>
          <cx:pt idx="8214">7.9999999841675162</cx:pt>
          <cx:pt idx="8215">9.0000002179294825</cx:pt>
          <cx:pt idx="8216">15.999999968335032</cx:pt>
          <cx:pt idx="8217">7.9999999841675162</cx:pt>
          <cx:pt idx="8218">4.9999999115243554</cx:pt>
          <cx:pt idx="8219">4.9999999115243554</cx:pt>
          <cx:pt idx="8220">1.9999998388811946</cx:pt>
          <cx:pt idx="8221">22.999999718740582</cx:pt>
          <cx:pt idx="8222">11.000000056810677</cx:pt>
          <cx:pt idx="8223">7.0000003790482879</cx:pt>
          <cx:pt idx="8224">25.999999791383743</cx:pt>
          <cx:pt idx="8225">19.999999646097422</cx:pt>
          <cx:pt idx="8226">19.000000040978193</cx:pt>
          <cx:pt idx="8227">11.000000056810677</cx:pt>
          <cx:pt idx="8228">36.000000243075192</cx:pt>
          <cx:pt idx="8229">6.99999975040555</cx:pt>
          <cx:pt idx="8230">9.0000002179294825</cx:pt>
          <cx:pt idx="8231">12.999999895691872</cx:pt>
          <cx:pt idx="8232">4.9999999115243554</cx:pt>
          <cx:pt idx="8233">32.999999541789293</cx:pt>
          <cx:pt idx="8234">22.000000113621354</cx:pt>
          <cx:pt idx="8235">4.9999999115243554</cx:pt>
          <cx:pt idx="8236">15.999999968335032</cx:pt>
          <cx:pt idx="8237">4.9999999115243554</cx:pt>
          <cx:pt idx="8238">10.000000451691449</cx:pt>
          <cx:pt idx="8239">9.0000002179294825</cx:pt>
          <cx:pt idx="8240">9.9999998230487108</cx:pt>
          <cx:pt idx="8241">4.9999999115243554</cx:pt>
          <cx:pt idx="8242">11.000000056810677</cx:pt>
          <cx:pt idx="8243">41.999999759718776</cx:pt>
          <cx:pt idx="8244">13.9999995008111</cx:pt>
          <cx:pt idx="8245">5.9999995166435838</cx:pt>
          <cx:pt idx="8246">6.99999975040555</cx:pt>
          <cx:pt idx="8247">4.000000306405127</cx:pt>
          <cx:pt idx="8248">7.0000003790482879</cx:pt>
          <cx:pt idx="8249">4.9999999115243554</cx:pt>
          <cx:pt idx="8250">9.0000002179294825</cx:pt>
          <cx:pt idx="8251">5.0000005401670933</cx:pt>
          <cx:pt idx="8252">9.9999998230487108</cx:pt>
          <cx:pt idx="8253">17.000000202096999</cx:pt>
          <cx:pt idx="8254">9.0000002179294825</cx:pt>
          <cx:pt idx="8255">4.000000306405127</cx:pt>
          <cx:pt idx="8256">33.000000170432031</cx:pt>
          <cx:pt idx="8257">7.0000003790482879</cx:pt>
          <cx:pt idx="8258">11.999999661929905</cx:pt>
          <cx:pt idx="8259">4.9999999115243554</cx:pt>
          <cx:pt idx="8260">11.000000056810677</cx:pt>
          <cx:pt idx="8261">3.0000000726431608</cx:pt>
          <cx:pt idx="8262">32.000000565312803</cx:pt>
          <cx:pt idx="8263">7.9999999841675162</cx:pt>
          <cx:pt idx="8264">3.0000000726431608</cx:pt>
          <cx:pt idx="8265">11.000000056810677</cx:pt>
          <cx:pt idx="8266">4.000000306405127</cx:pt>
          <cx:pt idx="8267">38.999999687075615</cx:pt>
          <cx:pt idx="8268">22.000000113621354</cx:pt>
          <cx:pt idx="8269">9.0000002179294825</cx:pt>
          <cx:pt idx="8270">30.00000009778887</cx:pt>
          <cx:pt idx="8271">14.000000129453838</cx:pt>
          <cx:pt idx="8272">4.000000306405127</cx:pt>
          <cx:pt idx="8273">4.9999999115243554</cx:pt>
          <cx:pt idx="8274">14.999999734573066</cx:pt>
          <cx:pt idx="8275">6.0000001452863216</cx:pt>
          <cx:pt idx="8276">13.00000052433461</cx:pt>
          <cx:pt idx="8277">8.9999995892867446</cx:pt>
          <cx:pt idx="8278">4.9999999115243554</cx:pt>
          <cx:pt idx="8279">9.9999998230487108</cx:pt>
          <cx:pt idx="8280">3.0000000726431608</cx:pt>
          <cx:pt idx="8281">6.99999975040555</cx:pt>
          <cx:pt idx="8282">39.999999920837581</cx:pt>
          <cx:pt idx="8283">4.9999999115243554</cx:pt>
          <cx:pt idx="8284">19.000000040978193</cx:pt>
          <cx:pt idx="8285">6.0000001452863216</cx:pt>
          <cx:pt idx="8286">3.0000000726431608</cx:pt>
          <cx:pt idx="8287">7.9999999841675162</cx:pt>
          <cx:pt idx="8288">9.9999998230487108</cx:pt>
          <cx:pt idx="8289">7.9999999841675162</cx:pt>
          <cx:pt idx="8290">7.0000003790482879</cx:pt>
          <cx:pt idx="8291">23.00000034738332</cx:pt>
          <cx:pt idx="8292">5.9999995166435838</cx:pt>
          <cx:pt idx="8293">4.000000306405127</cx:pt>
          <cx:pt idx="8294">5.0000005401670933</cx:pt>
          <cx:pt idx="8295">4.9999999115243554</cx:pt>
          <cx:pt idx="8296">3.0000000726431608</cx:pt>
          <cx:pt idx="8297">18.000000435858965</cx:pt>
          <cx:pt idx="8298">9.0000002179294825</cx:pt>
          <cx:pt idx="8299">14.000000129453838</cx:pt>
          <cx:pt idx="8300">9.9999998230487108</cx:pt>
          <cx:pt idx="8301">7.9999999841675162</cx:pt>
          <cx:pt idx="8302">6.99999975040555</cx:pt>
          <cx:pt idx="8303">13.00000052433461</cx:pt>
          <cx:pt idx="8304">6.0000001452863216</cx:pt>
          <cx:pt idx="8305">17.000000202096999</cx:pt>
          <cx:pt idx="8306">3.9999996777623892</cx:pt>
          <cx:pt idx="8307">11.000000056810677</cx:pt>
          <cx:pt idx="8308">6.99999975040555</cx:pt>
          <cx:pt idx="8309">17.999999807216227</cx:pt>
          <cx:pt idx="8310">22.000000113621354</cx:pt>
          <cx:pt idx="8311">28.000000258907676</cx:pt>
          <cx:pt idx="8312">4.9999999115243554</cx:pt>
          <cx:pt idx="8313">3.0000000726431608</cx:pt>
          <cx:pt idx="8314">9.9999998230487108</cx:pt>
          <cx:pt idx="8315">21.000000508502126</cx:pt>
          <cx:pt idx="8316">15.000000363215804</cx:pt>
          <cx:pt idx="8317">11.999999661929905</cx:pt>
          <cx:pt idx="8318">10.000000451691449</cx:pt>
          <cx:pt idx="8319">9.0000002179294825</cx:pt>
          <cx:pt idx="8320">6.0000001452863216</cx:pt>
          <cx:pt idx="8321">3.9999996777623892</cx:pt>
          <cx:pt idx="8322">313.99999985005707</cx:pt>
          <cx:pt idx="8323">0</cx:pt>
          <cx:pt idx="8324">0</cx:pt>
          <cx:pt idx="8325">0</cx:pt>
          <cx:pt idx="8326">0</cx:pt>
          <cx:pt idx="8327">0</cx:pt>
          <cx:pt idx="8328">6.0000001452863216</cx:pt>
          <cx:pt idx="8329">7.9999999841675162</cx:pt>
          <cx:pt idx="8330">6.99999975040555</cx:pt>
          <cx:pt idx="8331">9.9999998230487108</cx:pt>
          <cx:pt idx="8332">6.99999975040555</cx:pt>
          <cx:pt idx="8333">10.000000451691449</cx:pt>
          <cx:pt idx="8334">11.000000056810677</cx:pt>
          <cx:pt idx="8335">4.000000306405127</cx:pt>
          <cx:pt idx="8336">16.999999573454261</cx:pt>
          <cx:pt idx="8337">12.999999895691872</cx:pt>
          <cx:pt idx="8338">22.000000113621354</cx:pt>
          <cx:pt idx="8339">3.0000000726431608</cx:pt>
          <cx:pt idx="8340">9.9999998230487108</cx:pt>
          <cx:pt idx="8341">3.0000000726431608</cx:pt>
          <cx:pt idx="8342">22.000000113621354</cx:pt>
          <cx:pt idx="8343">5.9999995166435838</cx:pt>
          <cx:pt idx="8344">6.99999975040555</cx:pt>
          <cx:pt idx="8345">14.000000129453838</cx:pt>
          <cx:pt idx="8346">42.999999993480742</cx:pt>
          <cx:pt idx="8347">12.999999895691872</cx:pt>
          <cx:pt idx="8348">12.000000290572643</cx:pt>
          <cx:pt idx="8349">15.999999968335032</cx:pt>
          <cx:pt idx="8350">7.9999999841675162</cx:pt>
          <cx:pt idx="8351">3.0000000726431608</cx:pt>
          <cx:pt idx="8352">11.000000056810677</cx:pt>
          <cx:pt idx="8353">6.99999975040555</cx:pt>
          <cx:pt idx="8354">31.999999936670065</cx:pt>
          <cx:pt idx="8355">1.9999998388811946</cx:pt>
          <cx:pt idx="8356">12.999999895691872</cx:pt>
          <cx:pt idx="8357">10.000000451691449</cx:pt>
          <cx:pt idx="8358">12.999999895691872</cx:pt>
          <cx:pt idx="8359">6.0000001452863216</cx:pt>
          <cx:pt idx="8360">9.0000002179294825</cx:pt>
          <cx:pt idx="8361">28.000000258907676</cx:pt>
          <cx:pt idx="8362">20.00000027474016</cx:pt>
          <cx:pt idx="8363">19.999999646097422</cx:pt>
          <cx:pt idx="8364">7.9999999841675162</cx:pt>
          <cx:pt idx="8365">7.9999999841675162</cx:pt>
          <cx:pt idx="8366">10.000000451691449</cx:pt>
          <cx:pt idx="8367">9.0000002179294825</cx:pt>
          <cx:pt idx="8368">20.00000027474016</cx:pt>
          <cx:pt idx="8369">11.000000056810677</cx:pt>
          <cx:pt idx="8370">4.9999999115243554</cx:pt>
          <cx:pt idx="8371">24.999999557621777</cx:pt>
          <cx:pt idx="8372">9.0000002179294825</cx:pt>
          <cx:pt idx="8373">23.999999952502549</cx:pt>
          <cx:pt idx="8374">3.9999996777623892</cx:pt>
          <cx:pt idx="8375">5.9999995166435838</cx:pt>
          <cx:pt idx="8376">22.000000113621354</cx:pt>
          <cx:pt idx="8377">89.000000059604645</cx:pt>
          <cx:pt idx="8378">116.00000008475035</cx:pt>
          <cx:pt idx="8379">7.9999999841675162</cx:pt>
          <cx:pt idx="8380">11.000000056810677</cx:pt>
          <cx:pt idx="8381">4.9999999115243554</cx:pt>
          <cx:pt idx="8382">6.0000001452863216</cx:pt>
          <cx:pt idx="8383">7.9999999841675162</cx:pt>
          <cx:pt idx="8384">8.0000006128102541</cx:pt>
          <cx:pt idx="8385">0</cx:pt>
          <cx:pt idx="8386">4.9999999115243554</cx:pt>
          <cx:pt idx="8387">9.9999998230487108</cx:pt>
          <cx:pt idx="8388">8.9999995892867446</cx:pt>
          <cx:pt idx="8389">4.9999999115243554</cx:pt>
          <cx:pt idx="8390">5.0000005401670933</cx:pt>
          <cx:pt idx="8391">20.999999879859388</cx:pt>
          <cx:pt idx="8392">6.0000001452863216</cx:pt>
          <cx:pt idx="8393">13.9999995008111</cx:pt>
          <cx:pt idx="8394">9.9999998230487108</cx:pt>
          <cx:pt idx="8395">4.9999999115243554</cx:pt>
          <cx:pt idx="8396">5.0000005401670933</cx:pt>
          <cx:pt idx="8397">0</cx:pt>
          <cx:pt idx="8398">15.999999968335032</cx:pt>
          <cx:pt idx="8399">11.000000056810677</cx:pt>
          <cx:pt idx="8400">28.999999864026904</cx:pt>
          <cx:pt idx="8401">9.9999998230487108</cx:pt>
          <cx:pt idx="8402">6.0000001452863216</cx:pt>
          <cx:pt idx="8403">10.000000451691449</cx:pt>
          <cx:pt idx="8404">7.9999999841675162</cx:pt>
          <cx:pt idx="8405">15.000000363215804</cx:pt>
          <cx:pt idx="8406">3.9999996777623892</cx:pt>
          <cx:pt idx="8407">12.999999895691872</cx:pt>
          <cx:pt idx="8408">7.9999999841675162</cx:pt>
          <cx:pt idx="8409">3.0000000726431608</cx:pt>
          <cx:pt idx="8410">12.999999895691872</cx:pt>
          <cx:pt idx="8411">1.9999998388811946</cx:pt>
          <cx:pt idx="8412">0</cx:pt>
          <cx:pt idx="8413">264.00000010617077</cx:pt>
          <cx:pt idx="8414">2.999999444000423</cx:pt>
          <cx:pt idx="8415">9.0000002179294825</cx:pt>
          <cx:pt idx="8416">6.0000001452863216</cx:pt>
          <cx:pt idx="8417">4.000000306405127</cx:pt>
          <cx:pt idx="8418">5.9999995166435838</cx:pt>
          <cx:pt idx="8419">2.999999444000423</cx:pt>
          <cx:pt idx="8420">11.000000056810677</cx:pt>
          <cx:pt idx="8421">4.000000306405127</cx:pt>
          <cx:pt idx="8422">3.0000000726431608</cx:pt>
          <cx:pt idx="8423">9.0000002179294825</cx:pt>
          <cx:pt idx="8424">11.000000056810677</cx:pt>
          <cx:pt idx="8425">7.9999999841675162</cx:pt>
          <cx:pt idx="8426">5.9999995166435838</cx:pt>
          <cx:pt idx="8427">3.0000000726431608</cx:pt>
          <cx:pt idx="8428">3.0000000726431608</cx:pt>
          <cx:pt idx="8429">30.00000009778887</cx:pt>
          <cx:pt idx="8430">7.9999999841675162</cx:pt>
          <cx:pt idx="8431">12.000000290572643</cx:pt>
          <cx:pt idx="8432">3.0000000726431608</cx:pt>
          <cx:pt idx="8433">3.0000000726431608</cx:pt>
          <cx:pt idx="8434">4.9999999115243554</cx:pt>
          <cx:pt idx="8435">7.9999999841675162</cx:pt>
          <cx:pt idx="8436">4.9999999115243554</cx:pt>
          <cx:pt idx="8437">7.9999999841675162</cx:pt>
          <cx:pt idx="8438">12.999999895691872</cx:pt>
          <cx:pt idx="8439">18.000000435858965</cx:pt>
          <cx:pt idx="8440">3.0000000726431608</cx:pt>
          <cx:pt idx="8441">17.999999807216227</cx:pt>
          <cx:pt idx="8442">5.0000005401670933</cx:pt>
          <cx:pt idx="8443">7.9999999841675162</cx:pt>
          <cx:pt idx="8444">10.000000451691449</cx:pt>
          <cx:pt idx="8445">4.9999999115243554</cx:pt>
          <cx:pt idx="8446">3.9999996777623892</cx:pt>
          <cx:pt idx="8447">11.999999661929905</cx:pt>
          <cx:pt idx="8448">15.000000363215804</cx:pt>
          <cx:pt idx="8449">6.99999975040555</cx:pt>
          <cx:pt idx="8450">4.9999999115243554</cx:pt>
          <cx:pt idx="8451">4.9999999115243554</cx:pt>
          <cx:pt idx="8452">4.9999999115243554</cx:pt>
          <cx:pt idx="8453">9.9999998230487108</cx:pt>
          <cx:pt idx="8454">7.0000003790482879</cx:pt>
          <cx:pt idx="8455">7.9999999841675162</cx:pt>
          <cx:pt idx="8456">6.0000001452863216</cx:pt>
          <cx:pt idx="8457">6.0000001452863216</cx:pt>
          <cx:pt idx="8458">12.000000290572643</cx:pt>
          <cx:pt idx="8459">4.9999999115243554</cx:pt>
          <cx:pt idx="8460">6.99999975040555</cx:pt>
          <cx:pt idx="8461">6.0000001452863216</cx:pt>
          <cx:pt idx="8462">7.9999999841675162</cx:pt>
          <cx:pt idx="8463">18.000000435858965</cx:pt>
          <cx:pt idx="8464">4.9999999115243554</cx:pt>
          <cx:pt idx="8465">6.0000001452863216</cx:pt>
          <cx:pt idx="8466">9.9999998230487108</cx:pt>
          <cx:pt idx="8467">11.999999661929905</cx:pt>
          <cx:pt idx="8468">12.000000290572643</cx:pt>
          <cx:pt idx="8469">11.999999661929905</cx:pt>
          <cx:pt idx="8470">5.0000005401670933</cx:pt>
          <cx:pt idx="8471">87.999999825842679</cx:pt>
          <cx:pt idx="8472">180.99999956320971</cx:pt>
          <cx:pt idx="8473">11.000000056810677</cx:pt>
          <cx:pt idx="8474">15.999999968335032</cx:pt>
          <cx:pt idx="8475">17.999999807216227</cx:pt>
          <cx:pt idx="8476">16.999999573454261</cx:pt>
          <cx:pt idx="8477">9.9999998230487108</cx:pt>
          <cx:pt idx="8478">17.000000202096999</cx:pt>
          <cx:pt idx="8479">14.000000129453838</cx:pt>
          <cx:pt idx="8480">14.999999734573066</cx:pt>
          <cx:pt idx="8481">9.0000002179294825</cx:pt>
          <cx:pt idx="8482">6.99999975040555</cx:pt>
          <cx:pt idx="8483">5.0000005401670933</cx:pt>
          <cx:pt idx="8484">37.999999453313649</cx:pt>
          <cx:pt idx="8485">15.999999968335032</cx:pt>
          <cx:pt idx="8486">6.0000001452863216</cx:pt>
          <cx:pt idx="8487">11.999999661929905</cx:pt>
          <cx:pt idx="8488">7.9999999841675162</cx:pt>
          <cx:pt idx="8489">3.9999996777623892</cx:pt>
          <cx:pt idx="8490">7.9999999841675162</cx:pt>
          <cx:pt idx="8491">6.0000001452863216</cx:pt>
          <cx:pt idx="8492">5.0000005401670933</cx:pt>
          <cx:pt idx="8493">9.9999998230487108</cx:pt>
          <cx:pt idx="8494">14.000000129453838</cx:pt>
          <cx:pt idx="8495">3.0000000726431608</cx:pt>
          <cx:pt idx="8496">11.000000056810677</cx:pt>
          <cx:pt idx="8497">5.9999995166435838</cx:pt>
          <cx:pt idx="8498">18.000000435858965</cx:pt>
          <cx:pt idx="8499">3.9999996777623892</cx:pt>
          <cx:pt idx="8500">13.00000052433461</cx:pt>
          <cx:pt idx="8501">7.9999999841675162</cx:pt>
          <cx:pt idx="8502">6.0000001452863216</cx:pt>
          <cx:pt idx="8503">6.0000001452863216</cx:pt>
          <cx:pt idx="8504">3.9999996777623892</cx:pt>
          <cx:pt idx="8505">12.999999895691872</cx:pt>
          <cx:pt idx="8506">19.999999646097422</cx:pt>
          <cx:pt idx="8507">11.000000056810677</cx:pt>
          <cx:pt idx="8508">4.000000306405127</cx:pt>
          <cx:pt idx="8509">3.9999996777623892</cx:pt>
          <cx:pt idx="8510">15.999999968335032</cx:pt>
          <cx:pt idx="8511">6.0000001452863216</cx:pt>
          <cx:pt idx="8512">9.9999998230487108</cx:pt>
          <cx:pt idx="8513">6.0000001452863216</cx:pt>
          <cx:pt idx="8514">6.99999975040555</cx:pt>
          <cx:pt idx="8515">41.000000154599547</cx:pt>
          <cx:pt idx="8516">6.0000001452863216</cx:pt>
          <cx:pt idx="8517">5.9999995166435838</cx:pt>
          <cx:pt idx="8518">9.9999998230487108</cx:pt>
          <cx:pt idx="8519">9.0000002179294825</cx:pt>
          <cx:pt idx="8520">19.000000040978193</cx:pt>
          <cx:pt idx="8521">9.0000002179294825</cx:pt>
          <cx:pt idx="8522">4.9999999115243554</cx:pt>
          <cx:pt idx="8523">3.9999996777623892</cx:pt>
          <cx:pt idx="8524">7.0000003790482879</cx:pt>
          <cx:pt idx="8525">11.999999661929905</cx:pt>
          <cx:pt idx="8526">4.9999999115243554</cx:pt>
          <cx:pt idx="8527">7.0000003790482879</cx:pt>
          <cx:pt idx="8528">6.0000001452863216</cx:pt>
          <cx:pt idx="8529">6.0000001452863216</cx:pt>
          <cx:pt idx="8530">20.00000027474016</cx:pt>
          <cx:pt idx="8531">11.000000056810677</cx:pt>
          <cx:pt idx="8532">11.000000056810677</cx:pt>
          <cx:pt idx="8533">8.9999995892867446</cx:pt>
          <cx:pt idx="8534">3.0000000726431608</cx:pt>
          <cx:pt idx="8535">14.000000129453838</cx:pt>
          <cx:pt idx="8536">27.00000002514571</cx:pt>
          <cx:pt idx="8537">3.0000000726431608</cx:pt>
          <cx:pt idx="8538">9.9999998230487108</cx:pt>
          <cx:pt idx="8539">9.0000002179294825</cx:pt>
          <cx:pt idx="8540">12.000000290572643</cx:pt>
          <cx:pt idx="8541">140.99999964237213</cx:pt>
          <cx:pt idx="8542">6.0000001452863216</cx:pt>
          <cx:pt idx="8543">6.99999975040555</cx:pt>
          <cx:pt idx="8544">6.99999975040555</cx:pt>
          <cx:pt idx="8545">239.99999952502549</cx:pt>
          <cx:pt idx="8546">3.0000000726431608</cx:pt>
          <cx:pt idx="8547">6.99999975040555</cx:pt>
          <cx:pt idx="8548">6.99999975040555</cx:pt>
          <cx:pt idx="8549">4.9999999115243554</cx:pt>
          <cx:pt idx="8550">3.0000000726431608</cx:pt>
          <cx:pt idx="8551">3.9999996777623892</cx:pt>
          <cx:pt idx="8552">6.99999975040555</cx:pt>
          <cx:pt idx="8553">7.0000003790482879</cx:pt>
          <cx:pt idx="8554">4.9999999115243554</cx:pt>
          <cx:pt idx="8555">7.0000003790482879</cx:pt>
          <cx:pt idx="8556">4.9999999115243554</cx:pt>
          <cx:pt idx="8557">6.0000001452863216</cx:pt>
          <cx:pt idx="8558">6.99999975040555</cx:pt>
          <cx:pt idx="8559">5.9999995166435838</cx:pt>
          <cx:pt idx="8560">9.0000002179294825</cx:pt>
          <cx:pt idx="8561">15.000000363215804</cx:pt>
          <cx:pt idx="8562">4.000000306405127</cx:pt>
          <cx:pt idx="8563">9.9999998230487108</cx:pt>
          <cx:pt idx="8564">4.9999999115243554</cx:pt>
          <cx:pt idx="8565">30.999999702908099</cx:pt>
          <cx:pt idx="8566">10.000000451691449</cx:pt>
          <cx:pt idx="8567">6.0000001452863216</cx:pt>
          <cx:pt idx="8568">7.9999999841675162</cx:pt>
          <cx:pt idx="8569">6.0000001452863216</cx:pt>
          <cx:pt idx="8570">9.0000002179294825</cx:pt>
          <cx:pt idx="8571">6.99999975040555</cx:pt>
          <cx:pt idx="8572">5.0000005401670933</cx:pt>
          <cx:pt idx="8573">5.0000005401670933</cx:pt>
          <cx:pt idx="8574">3.0000000726431608</cx:pt>
          <cx:pt idx="8575">9.0000002179294825</cx:pt>
          <cx:pt idx="8576">19.000000040978193</cx:pt>
          <cx:pt idx="8577">42.999999993480742</cx:pt>
          <cx:pt idx="8578">4.9999999115243554</cx:pt>
          <cx:pt idx="8579">3.9999996777623892</cx:pt>
          <cx:pt idx="8580">8.9999995892867446</cx:pt>
          <cx:pt idx="8581">3.0000000726431608</cx:pt>
          <cx:pt idx="8582">27.00000002514571</cx:pt>
          <cx:pt idx="8583">11.000000056810677</cx:pt>
          <cx:pt idx="8584">6.0000001452863216</cx:pt>
          <cx:pt idx="8585">14.000000129453838</cx:pt>
          <cx:pt idx="8586">11.000000056810677</cx:pt>
          <cx:pt idx="8587">10.999999428167939</cx:pt>
          <cx:pt idx="8588">9.0000002179294825</cx:pt>
          <cx:pt idx="8589">254.00000028312206</cx:pt>
          <cx:pt idx="8590">11.000000056810677</cx:pt>
          <cx:pt idx="8591">90.999999898485839</cx:pt>
          <cx:pt idx="8592">35.000000009313226</cx:pt>
          <cx:pt idx="8593">125.99999990779907</cx:pt>
          <cx:pt idx="8594">10.000000451691449</cx:pt>
          <cx:pt idx="8595">22.999999718740582</cx:pt>
          <cx:pt idx="8596">3.9999996777623892</cx:pt>
          <cx:pt idx="8597">7.0000003790482879</cx:pt>
          <cx:pt idx="8598">0</cx:pt>
          <cx:pt idx="8599">4.9999999115243554</cx:pt>
          <cx:pt idx="8600">8.9999995892867446</cx:pt>
          <cx:pt idx="8601">6.0000001452863216</cx:pt>
          <cx:pt idx="8602">1.9999998388811946</cx:pt>
          <cx:pt idx="8603">4.000000306405127</cx:pt>
          <cx:pt idx="8604">3.0000000726431608</cx:pt>
          <cx:pt idx="8605">12.999999895691872</cx:pt>
          <cx:pt idx="8606">3.0000000726431608</cx:pt>
          <cx:pt idx="8607">4.9999999115243554</cx:pt>
          <cx:pt idx="8608">5.9999995166435838</cx:pt>
          <cx:pt idx="8609">4.000000306405127</cx:pt>
          <cx:pt idx="8610">163.99999998975545</cx:pt>
          <cx:pt idx="8611">84.999999753199518</cx:pt>
          <cx:pt idx="8612">0</cx:pt>
          <cx:pt idx="8613">6.0000001452863216</cx:pt>
          <cx:pt idx="8614">7.0000003790482879</cx:pt>
          <cx:pt idx="8615">22.999999718740582</cx:pt>
          <cx:pt idx="8616">3.9999996777623892</cx:pt>
          <cx:pt idx="8617">3.0000000726431608</cx:pt>
          <cx:pt idx="8618">7.0000003790482879</cx:pt>
          <cx:pt idx="8619">120.99999999627471</cx:pt>
          <cx:pt idx="8620">11.000000056810677</cx:pt>
          <cx:pt idx="8621">12.999999895691872</cx:pt>
          <cx:pt idx="8622">9.0000002179294825</cx:pt>
          <cx:pt idx="8623">6.99999975040555</cx:pt>
          <cx:pt idx="8624">4.9999999115243554</cx:pt>
          <cx:pt idx="8625">4.000000306405127</cx:pt>
          <cx:pt idx="8626">8.9999995892867446</cx:pt>
          <cx:pt idx="8627">13.00000052433461</cx:pt>
          <cx:pt idx="8628">12.000000290572643</cx:pt>
          <cx:pt idx="8629">3.9999996777623892</cx:pt>
          <cx:pt idx="8630">4.000000306405127</cx:pt>
          <cx:pt idx="8631">6.0000001452863216</cx:pt>
          <cx:pt idx="8632">9.0000002179294825</cx:pt>
          <cx:pt idx="8633">6.99999975040555</cx:pt>
          <cx:pt idx="8634">5.9999995166435838</cx:pt>
          <cx:pt idx="8635">0</cx:pt>
          <cx:pt idx="8636">20.00000027474016</cx:pt>
          <cx:pt idx="8637">12.000000290572643</cx:pt>
          <cx:pt idx="8638">6.0000001452863216</cx:pt>
          <cx:pt idx="8639">10.000000451691449</cx:pt>
          <cx:pt idx="8640">4.9999999115243554</cx:pt>
          <cx:pt idx="8641">4.9999999115243554</cx:pt>
          <cx:pt idx="8642">16.999999573454261</cx:pt>
          <cx:pt idx="8643">9.0000002179294825</cx:pt>
          <cx:pt idx="8644">4.9999999115243554</cx:pt>
          <cx:pt idx="8645">12.999999895691872</cx:pt>
          <cx:pt idx="8646">5.9999995166435838</cx:pt>
          <cx:pt idx="8647">3.9999996777623892</cx:pt>
          <cx:pt idx="8648">0</cx:pt>
          <cx:pt idx="8649">17.999999807216227</cx:pt>
          <cx:pt idx="8650">7.0000003790482879</cx:pt>
          <cx:pt idx="8651">4.9999999115243554</cx:pt>
          <cx:pt idx="8652">5.9999995166435838</cx:pt>
          <cx:pt idx="8653">1.9999998388811946</cx:pt>
          <cx:pt idx="8654">4.9999999115243554</cx:pt>
          <cx:pt idx="8655">4.9999999115243554</cx:pt>
          <cx:pt idx="8656">1.9999998388811946</cx:pt>
          <cx:pt idx="8657">10.000000451691449</cx:pt>
          <cx:pt idx="8658">7.9999999841675162</cx:pt>
          <cx:pt idx="8659">6.99999975040555</cx:pt>
          <cx:pt idx="8660">9.9999998230487108</cx:pt>
          <cx:pt idx="8661">15.999999968335032</cx:pt>
          <cx:pt idx="8662">7.9999999841675162</cx:pt>
          <cx:pt idx="8663">6.0000001452863216</cx:pt>
          <cx:pt idx="8664">3.0000000726431608</cx:pt>
          <cx:pt idx="8665">9.0000002179294825</cx:pt>
          <cx:pt idx="8666">4.9999999115243554</cx:pt>
          <cx:pt idx="8667">6.99999975040555</cx:pt>
          <cx:pt idx="8668">21.999999484978616</cx:pt>
          <cx:pt idx="8669">4.9999999115243554</cx:pt>
          <cx:pt idx="8670">9.0000002179294825</cx:pt>
          <cx:pt idx="8671">19.000000040978193</cx:pt>
          <cx:pt idx="8672">7.0000003790482879</cx:pt>
          <cx:pt idx="8673">9.9999998230487108</cx:pt>
          <cx:pt idx="8674">6.99999975040555</cx:pt>
          <cx:pt idx="8675">15.999999968335032</cx:pt>
          <cx:pt idx="8676">30.00000009778887</cx:pt>
          <cx:pt idx="8677">4.000000306405127</cx:pt>
          <cx:pt idx="8678">28.999999864026904</cx:pt>
          <cx:pt idx="8679">4.000000306405127</cx:pt>
          <cx:pt idx="8680">10.000000451691449</cx:pt>
          <cx:pt idx="8681">33.000000170432031</cx:pt>
          <cx:pt idx="8682">15.999999968335032</cx:pt>
          <cx:pt idx="8683">17.000000202096999</cx:pt>
          <cx:pt idx="8684">6.99999975040555</cx:pt>
          <cx:pt idx="8685">8.9999995892867446</cx:pt>
          <cx:pt idx="8686">4.9999999115243554</cx:pt>
          <cx:pt idx="8687">17.999999807216227</cx:pt>
          <cx:pt idx="8688">7.0000003790482879</cx:pt>
          <cx:pt idx="8689">6.0000001452863216</cx:pt>
          <cx:pt idx="8690">7.9999999841675162</cx:pt>
          <cx:pt idx="8691">7.9999999841675162</cx:pt>
          <cx:pt idx="8692">71.999999857507646</cx:pt>
          <cx:pt idx="8693">22.000000113621354</cx:pt>
          <cx:pt idx="8694">35.000000009313226</cx:pt>
          <cx:pt idx="8695">52.000000211410224</cx:pt>
          <cx:pt idx="8696">6.0000001452863216</cx:pt>
          <cx:pt idx="8697">0</cx:pt>
          <cx:pt idx="8698">12.999999895691872</cx:pt>
          <cx:pt idx="8699">10.000000451691449</cx:pt>
          <cx:pt idx="8700">30.00000009778887</cx:pt>
          <cx:pt idx="8701">14.999999734573066</cx:pt>
          <cx:pt idx="8702">41.000000154599547</cx:pt>
          <cx:pt idx="8703">3.0000000726431608</cx:pt>
          <cx:pt idx="8704">7.9999999841675162</cx:pt>
          <cx:pt idx="8705">4.9999999115243554</cx:pt>
          <cx:pt idx="8706">12.999999895691872</cx:pt>
          <cx:pt idx="8707">8.9999995892867446</cx:pt>
          <cx:pt idx="8708">7.9999999841675162</cx:pt>
          <cx:pt idx="8709">4.9999999115243554</cx:pt>
          <cx:pt idx="8710">3.9999996777623892</cx:pt>
          <cx:pt idx="8711">3.0000000726431608</cx:pt>
          <cx:pt idx="8712">11.000000056810677</cx:pt>
          <cx:pt idx="8713">15.999999968335032</cx:pt>
          <cx:pt idx="8714">3.0000000726431608</cx:pt>
          <cx:pt idx="8715">4.9999999115243554</cx:pt>
          <cx:pt idx="8716">9.0000002179294825</cx:pt>
          <cx:pt idx="8717">9.0000002179294825</cx:pt>
          <cx:pt idx="8718">3.9999996777623892</cx:pt>
          <cx:pt idx="8719">3.0000000726431608</cx:pt>
          <cx:pt idx="8720">13.00000052433461</cx:pt>
          <cx:pt idx="8721">1.9999998388811946</cx:pt>
          <cx:pt idx="8722">4.000000306405127</cx:pt>
          <cx:pt idx="8723">6.99999975040555</cx:pt>
          <cx:pt idx="8724">7.0000003790482879</cx:pt>
          <cx:pt idx="8725">30.00000009778887</cx:pt>
          <cx:pt idx="8726">4.9999999115243554</cx:pt>
          <cx:pt idx="8727">6.0000001452863216</cx:pt>
          <cx:pt idx="8728">12.000000290572643</cx:pt>
          <cx:pt idx="8729">10.999999428167939</cx:pt>
          <cx:pt idx="8730">5.0000005401670933</cx:pt>
          <cx:pt idx="8731">47.999999905005097</cx:pt>
          <cx:pt idx="8732">7.9999999841675162</cx:pt>
          <cx:pt idx="8733">1.0000002337619662</cx:pt>
          <cx:pt idx="8734">9.9999998230487108</cx:pt>
          <cx:pt idx="8735">15.999999968335032</cx:pt>
          <cx:pt idx="8736">6.0000001452863216</cx:pt>
          <cx:pt idx="8737">4.9999999115243554</cx:pt>
          <cx:pt idx="8738">8.9999995892867446</cx:pt>
          <cx:pt idx="8739">7.9999999841675162</cx:pt>
          <cx:pt idx="8740">30.00000009778887</cx:pt>
          <cx:pt idx="8741">4.000000306405127</cx:pt>
          <cx:pt idx="8742">4.9999999115243554</cx:pt>
          <cx:pt idx="8743">6.0000001452863216</cx:pt>
          <cx:pt idx="8744">6.0000001452863216</cx:pt>
          <cx:pt idx="8745">407.00000021606684</cx:pt>
          <cx:pt idx="8746">6.99999975040555</cx:pt>
          <cx:pt idx="8747">3.0000000726431608</cx:pt>
          <cx:pt idx="8748">7.9999999841675162</cx:pt>
          <cx:pt idx="8749">4.9999999115243554</cx:pt>
          <cx:pt idx="8750">4.000000306405127</cx:pt>
          <cx:pt idx="8751">7.9999999841675162</cx:pt>
          <cx:pt idx="8752">12.999999895691872</cx:pt>
          <cx:pt idx="8753">11.000000056810677</cx:pt>
          <cx:pt idx="8754">4.000000306405127</cx:pt>
          <cx:pt idx="8755">7.0000003790482879</cx:pt>
          <cx:pt idx="8756">4.9999999115243554</cx:pt>
          <cx:pt idx="8757">9.9999998230487108</cx:pt>
          <cx:pt idx="8758">23.999999952502549</cx:pt>
          <cx:pt idx="8759">2.999999444000423</cx:pt>
          <cx:pt idx="8760">30.00000009778887</cx:pt>
          <cx:pt idx="8761">9.0000002179294825</cx:pt>
          <cx:pt idx="8762">14.000000129453838</cx:pt>
          <cx:pt idx="8763">3.9999996777623892</cx:pt>
          <cx:pt idx="8764">1.9999998388811946</cx:pt>
          <cx:pt idx="8765">14.000000129453838</cx:pt>
          <cx:pt idx="8766">54.000000050291419</cx:pt>
          <cx:pt idx="8767">11.000000056810677</cx:pt>
          <cx:pt idx="8768">6.99999975040555</cx:pt>
          <cx:pt idx="8769">15.999999968335032</cx:pt>
          <cx:pt idx="8770">6.99999975040555</cx:pt>
          <cx:pt idx="8771">30.999999702908099</cx:pt>
          <cx:pt idx="8772">14.000000129453838</cx:pt>
          <cx:pt idx="8773">0</cx:pt>
          <cx:pt idx="8774">11.999999661929905</cx:pt>
          <cx:pt idx="8775">11.999999661929905</cx:pt>
          <cx:pt idx="8776">3.0000000726431608</cx:pt>
          <cx:pt idx="8777">38.999999687075615</cx:pt>
          <cx:pt idx="8778">5.9999995166435838</cx:pt>
          <cx:pt idx="8779">3.9999996777623892</cx:pt>
          <cx:pt idx="8780">20.00000027474016</cx:pt>
          <cx:pt idx="8781">3.9999996777623892</cx:pt>
          <cx:pt idx="8782">3.9999996777623892</cx:pt>
          <cx:pt idx="8783">5.9999995166435838</cx:pt>
          <cx:pt idx="8784">4.9999999115243554</cx:pt>
          <cx:pt idx="8785">6.99999975040555</cx:pt>
          <cx:pt idx="8786">18.999999412335455</cx:pt>
          <cx:pt idx="8787">6.99999975040555</cx:pt>
          <cx:pt idx="8788">4.9999999115243554</cx:pt>
          <cx:pt idx="8789">4.9999999115243554</cx:pt>
          <cx:pt idx="8790">3.9999996777623892</cx:pt>
          <cx:pt idx="8791">30.00000009778887</cx:pt>
          <cx:pt idx="8792">14.000000129453838</cx:pt>
          <cx:pt idx="8793">4.9999999115243554</cx:pt>
          <cx:pt idx="8794">6.0000001452863216</cx:pt>
          <cx:pt idx="8795">25.999999791383743</cx:pt>
          <cx:pt idx="8796">11.999999661929905</cx:pt>
          <cx:pt idx="8797">0</cx:pt>
          <cx:pt idx="8798">7.0000003790482879</cx:pt>
          <cx:pt idx="8799">6.0000001452863216</cx:pt>
          <cx:pt idx="8800">4.9999999115243554</cx:pt>
          <cx:pt idx="8801">6.0000001452863216</cx:pt>
          <cx:pt idx="8802">19.999999646097422</cx:pt>
          <cx:pt idx="8803">3.9999996777623892</cx:pt>
          <cx:pt idx="8804">6.0000001452863216</cx:pt>
          <cx:pt idx="8805">30.00000009778887</cx:pt>
          <cx:pt idx="8806">3.0000000726431608</cx:pt>
          <cx:pt idx="8807">27.00000002514571</cx:pt>
          <cx:pt idx="8808">11.000000056810677</cx:pt>
          <cx:pt idx="8809">28.999999864026904</cx:pt>
          <cx:pt idx="8810">7.9999999841675162</cx:pt>
          <cx:pt idx="8811">2.0000004675239325</cx:pt>
          <cx:pt idx="8812">0</cx:pt>
          <cx:pt idx="8813">141.00000027101487</cx:pt>
          <cx:pt idx="8814">10.000000451691449</cx:pt>
          <cx:pt idx="8815">6.0000001452863216</cx:pt>
          <cx:pt idx="8816">4.9999999115243554</cx:pt>
          <cx:pt idx="8817">15.999999968335032</cx:pt>
          <cx:pt idx="8818">7.9999999841675162</cx:pt>
          <cx:pt idx="8819">27.00000002514571</cx:pt>
          <cx:pt idx="8820">15.999999968335032</cx:pt>
          <cx:pt idx="8821">10.000000451691449</cx:pt>
          <cx:pt idx="8822">5.9999995166435838</cx:pt>
          <cx:pt idx="8823">13.9999995008111</cx:pt>
          <cx:pt idx="8824">11.000000056810677</cx:pt>
          <cx:pt idx="8825">7.9999999841675162</cx:pt>
          <cx:pt idx="8826">22.000000113621354</cx:pt>
          <cx:pt idx="8827">4.9999999115243554</cx:pt>
          <cx:pt idx="8828">14.000000129453838</cx:pt>
          <cx:pt idx="8829">17.999999807216227</cx:pt>
          <cx:pt idx="8830">17.000000202096999</cx:pt>
          <cx:pt idx="8831">9.9999998230487108</cx:pt>
          <cx:pt idx="8832">6.0000001452863216</cx:pt>
          <cx:pt idx="8833">8.9999995892867446</cx:pt>
          <cx:pt idx="8834">19.000000040978193</cx:pt>
          <cx:pt idx="8835">7.0000003790482879</cx:pt>
          <cx:pt idx="8836">14.000000129453838</cx:pt>
          <cx:pt idx="8837">4.9999999115243554</cx:pt>
          <cx:pt idx="8838">5.0000005401670933</cx:pt>
          <cx:pt idx="8839">6.0000001452863216</cx:pt>
          <cx:pt idx="8840">6.99999975040555</cx:pt>
          <cx:pt idx="8841">9.0000002179294825</cx:pt>
          <cx:pt idx="8842">1.9999998388811946</cx:pt>
          <cx:pt idx="8843">4.9999999115243554</cx:pt>
          <cx:pt idx="8844">3.0000000726431608</cx:pt>
          <cx:pt idx="8845">9.9999998230487108</cx:pt>
          <cx:pt idx="8846">1.9999998388811946</cx:pt>
          <cx:pt idx="8847">11.000000056810677</cx:pt>
          <cx:pt idx="8848">9.9999998230487108</cx:pt>
          <cx:pt idx="8849">8.9999995892867446</cx:pt>
          <cx:pt idx="8850">4.9999999115243554</cx:pt>
          <cx:pt idx="8851">6.99999975040555</cx:pt>
          <cx:pt idx="8852">27.00000002514571</cx:pt>
          <cx:pt idx="8853">27.999999630264938</cx:pt>
          <cx:pt idx="8854">7.9999999841675162</cx:pt>
          <cx:pt idx="8855">4.9999999115243554</cx:pt>
          <cx:pt idx="8856">3.0000000726431608</cx:pt>
          <cx:pt idx="8857">7.0000003790482879</cx:pt>
          <cx:pt idx="8858">14.000000129453838</cx:pt>
          <cx:pt idx="8859">7.0000003790482879</cx:pt>
          <cx:pt idx="8860">7.9999999841675162</cx:pt>
          <cx:pt idx="8861">11.000000056810677</cx:pt>
          <cx:pt idx="8862">7.9999999841675162</cx:pt>
          <cx:pt idx="8863">7.9999999841675162</cx:pt>
          <cx:pt idx="8864">6.0000001452863216</cx:pt>
          <cx:pt idx="8865">8.9999995892867446</cx:pt>
          <cx:pt idx="8866">11.999999661929905</cx:pt>
          <cx:pt idx="8867">6.99999975040555</cx:pt>
          <cx:pt idx="8868">14.000000129453838</cx:pt>
          <cx:pt idx="8869">15.999999968335032</cx:pt>
          <cx:pt idx="8870">14.000000129453838</cx:pt>
          <cx:pt idx="8871">4.9999999115243554</cx:pt>
          <cx:pt idx="8872">4.9999999115243554</cx:pt>
          <cx:pt idx="8873">11.999999661929905</cx:pt>
          <cx:pt idx="8874">30.00000009778887</cx:pt>
          <cx:pt idx="8875">6.0000001452863216</cx:pt>
          <cx:pt idx="8876">6.0000001452863216</cx:pt>
          <cx:pt idx="8877">33.000000170432031</cx:pt>
          <cx:pt idx="8878">11.000000056810677</cx:pt>
          <cx:pt idx="8879">14.000000129453838</cx:pt>
          <cx:pt idx="8880">3.0000000726431608</cx:pt>
          <cx:pt idx="8881">8.9999995892867446</cx:pt>
          <cx:pt idx="8882">6.99999975040555</cx:pt>
          <cx:pt idx="8883">30.00000009778887</cx:pt>
          <cx:pt idx="8884">3.0000000726431608</cx:pt>
          <cx:pt idx="8885">3.0000000726431608</cx:pt>
          <cx:pt idx="8886">12.999999895691872</cx:pt>
          <cx:pt idx="8887">3.0000000726431608</cx:pt>
          <cx:pt idx="8888">11.999999661929905</cx:pt>
          <cx:pt idx="8889">7.9999999841675162</cx:pt>
          <cx:pt idx="8890">9.0000002179294825</cx:pt>
          <cx:pt idx="8891">12.000000290572643</cx:pt>
          <cx:pt idx="8892">193.00000048242509</cx:pt>
          <cx:pt idx="8893">437.00000031385571</cx:pt>
          <cx:pt idx="8894">9.9999998230487108</cx:pt>
          <cx:pt idx="8895">6.99999975040555</cx:pt>
          <cx:pt idx="8896">4.9999999115243554</cx:pt>
          <cx:pt idx="8897">7.9999999841675162</cx:pt>
          <cx:pt idx="8898">11.000000056810677</cx:pt>
          <cx:pt idx="8899">7.9999999841675162</cx:pt>
          <cx:pt idx="8900">10.000000451691449</cx:pt>
          <cx:pt idx="8901">15.000000363215804</cx:pt>
          <cx:pt idx="8902">42.000000388361514</cx:pt>
          <cx:pt idx="8903">19.000000040978193</cx:pt>
          <cx:pt idx="8904">11.000000056810677</cx:pt>
          <cx:pt idx="8905">15.999999968335032</cx:pt>
          <cx:pt idx="8906">7.9999999841675162</cx:pt>
          <cx:pt idx="8907">7.9999999841675162</cx:pt>
          <cx:pt idx="8908">23.999999952502549</cx:pt>
          <cx:pt idx="8909">7.9999999841675162</cx:pt>
          <cx:pt idx="8910">0</cx:pt>
          <cx:pt idx="8911">4.9999999115243554</cx:pt>
          <cx:pt idx="8912">15.000000363215804</cx:pt>
          <cx:pt idx="8913">9.0000002179294825</cx:pt>
          <cx:pt idx="8914">9.9999998230487108</cx:pt>
          <cx:pt idx="8915">4.000000306405127</cx:pt>
          <cx:pt idx="8916">4.000000306405127</cx:pt>
          <cx:pt idx="8917">3.0000000726431608</cx:pt>
          <cx:pt idx="8918">6.99999975040555</cx:pt>
          <cx:pt idx="8919">3.0000000726431608</cx:pt>
          <cx:pt idx="8920">9.0000002179294825</cx:pt>
          <cx:pt idx="8921">6.99999975040555</cx:pt>
          <cx:pt idx="8922">5.9999995166435838</cx:pt>
          <cx:pt idx="8923">10.000000451691449</cx:pt>
          <cx:pt idx="8924">3.0000000726431608</cx:pt>
          <cx:pt idx="8925">11.000000056810677</cx:pt>
          <cx:pt idx="8926">7.9999999841675162</cx:pt>
          <cx:pt idx="8927">7.9999999841675162</cx:pt>
          <cx:pt idx="8928">7.9999999841675162</cx:pt>
          <cx:pt idx="8929">5.0000005401670933</cx:pt>
          <cx:pt idx="8930">28.999999864026904</cx:pt>
          <cx:pt idx="8931">6.99999975040555</cx:pt>
          <cx:pt idx="8932">9.0000002179294825</cx:pt>
          <cx:pt idx="8933">5.9999995166435838</cx:pt>
          <cx:pt idx="8934">6.0000001452863216</cx:pt>
          <cx:pt idx="8935">13.00000052433461</cx:pt>
          <cx:pt idx="8936">6.0000001452863216</cx:pt>
          <cx:pt idx="8937">8.9999995892867446</cx:pt>
          <cx:pt idx="8938">5.9999995166435838</cx:pt>
          <cx:pt idx="8939">7.0000003790482879</cx:pt>
          <cx:pt idx="8940">6.0000001452863216</cx:pt>
          <cx:pt idx="8941">9.9999998230487108</cx:pt>
          <cx:pt idx="8942">4.000000306405127</cx:pt>
          <cx:pt idx="8943">6.99999975040555</cx:pt>
          <cx:pt idx="8944">11.000000056810677</cx:pt>
          <cx:pt idx="8945">11.000000056810677</cx:pt>
          <cx:pt idx="8946">2.0000004675239325</cx:pt>
          <cx:pt idx="8947">4.9999999115243554</cx:pt>
          <cx:pt idx="8948">35.000000009313226</cx:pt>
          <cx:pt idx="8949">6.99999975040555</cx:pt>
          <cx:pt idx="8950">4.000000306405127</cx:pt>
          <cx:pt idx="8951">9.0000002179294825</cx:pt>
          <cx:pt idx="8952">15.999999968335032</cx:pt>
          <cx:pt idx="8953">12.999999895691872</cx:pt>
          <cx:pt idx="8954">1.9999998388811946</cx:pt>
          <cx:pt idx="8955">13.00000052433461</cx:pt>
          <cx:pt idx="8956">7.9999999841675162</cx:pt>
          <cx:pt idx="8957">12.000000290572643</cx:pt>
          <cx:pt idx="8958">4.9999999115243554</cx:pt>
          <cx:pt idx="8959">4.000000306405127</cx:pt>
          <cx:pt idx="8960">8.9999995892867446</cx:pt>
          <cx:pt idx="8961">12.999999895691872</cx:pt>
          <cx:pt idx="8962">9.9999998230487108</cx:pt>
          <cx:pt idx="8963">14.000000129453838</cx:pt>
          <cx:pt idx="8964">10.999999428167939</cx:pt>
          <cx:pt idx="8965">6.99999975040555</cx:pt>
          <cx:pt idx="8966">31.999999936670065</cx:pt>
          <cx:pt idx="8967">14.999999734573066</cx:pt>
          <cx:pt idx="8968">15.999999968335032</cx:pt>
          <cx:pt idx="8969">3.9999996777623892</cx:pt>
          <cx:pt idx="8970">7.9999999841675162</cx:pt>
          <cx:pt idx="8971">8.9999995892867446</cx:pt>
          <cx:pt idx="8972">12.999999895691872</cx:pt>
          <cx:pt idx="8973">7.9999999841675162</cx:pt>
          <cx:pt idx="8974">4.9999999115243554</cx:pt>
          <cx:pt idx="8975">14.999999734573066</cx:pt>
          <cx:pt idx="8976">5.0000005401670933</cx:pt>
          <cx:pt idx="8977">8.9999995892867446</cx:pt>
          <cx:pt idx="8978">10.000000451691449</cx:pt>
          <cx:pt idx="8979">33.99999977555126</cx:pt>
          <cx:pt idx="8980">4.9999999115243554</cx:pt>
          <cx:pt idx="8981">15.000000363215804</cx:pt>
          <cx:pt idx="8982">4.9999999115243554</cx:pt>
          <cx:pt idx="8983">12.000000290572643</cx:pt>
          <cx:pt idx="8984">7.9999999841675162</cx:pt>
          <cx:pt idx="8985">7.0000003790482879</cx:pt>
          <cx:pt idx="8986">6.0000001452863216</cx:pt>
          <cx:pt idx="8987">12.999999895691872</cx:pt>
          <cx:pt idx="8988">7.9999999841675162</cx:pt>
          <cx:pt idx="8989">9.0000002179294825</cx:pt>
          <cx:pt idx="8990">5.9999995166435838</cx:pt>
          <cx:pt idx="8991">9.9999998230487108</cx:pt>
          <cx:pt idx="8992">6.0000001452863216</cx:pt>
          <cx:pt idx="8993">6.0000001452863216</cx:pt>
          <cx:pt idx="8994">1.9999998388811946</cx:pt>
          <cx:pt idx="8995">11.000000056810677</cx:pt>
          <cx:pt idx="8996">3.0000000726431608</cx:pt>
          <cx:pt idx="8997">15.999999968335032</cx:pt>
          <cx:pt idx="8998">6.0000001452863216</cx:pt>
          <cx:pt idx="8999">9.9999998230487108</cx:pt>
          <cx:pt idx="9000">0</cx:pt>
          <cx:pt idx="9001">9.0000002179294825</cx:pt>
          <cx:pt idx="9002">4.000000306405127</cx:pt>
          <cx:pt idx="9003">11.999999661929905</cx:pt>
          <cx:pt idx="9004">9.9999998230487108</cx:pt>
          <cx:pt idx="9005">4.9999999115243554</cx:pt>
          <cx:pt idx="9006">0</cx:pt>
          <cx:pt idx="9007">3.0000000726431608</cx:pt>
          <cx:pt idx="9008">6.0000001452863216</cx:pt>
          <cx:pt idx="9009">7.0000003790482879</cx:pt>
          <cx:pt idx="9010">3.0000000726431608</cx:pt>
          <cx:pt idx="9011">4.9999999115243554</cx:pt>
          <cx:pt idx="9012">14.000000129453838</cx:pt>
          <cx:pt idx="9013">9.0000002179294825</cx:pt>
          <cx:pt idx="9014">6.0000001452863216</cx:pt>
          <cx:pt idx="9015">9.9999998230487108</cx:pt>
          <cx:pt idx="9016">7.0000003790482879</cx:pt>
          <cx:pt idx="9017">6.99999975040555</cx:pt>
          <cx:pt idx="9018">14.999999734573066</cx:pt>
          <cx:pt idx="9019">7.9999999841675162</cx:pt>
          <cx:pt idx="9020">9.9999998230487108</cx:pt>
          <cx:pt idx="9021">6.0000001452863216</cx:pt>
          <cx:pt idx="9022">5.0000005401670933</cx:pt>
          <cx:pt idx="9023">4.000000306405127</cx:pt>
          <cx:pt idx="9024">11.999999661929905</cx:pt>
          <cx:pt idx="9025">10.999999428167939</cx:pt>
          <cx:pt idx="9026">5.9999995166435838</cx:pt>
          <cx:pt idx="9027">106.99999986682087</cx:pt>
          <cx:pt idx="9028">30.00000009778887</cx:pt>
          <cx:pt idx="9029">30.00000009778887</cx:pt>
          <cx:pt idx="9030">7.9999999841675162</cx:pt>
          <cx:pt idx="9031">10.000000451691449</cx:pt>
          <cx:pt idx="9032">4.9999999115243554</cx:pt>
          <cx:pt idx="9033">6.99999975040555</cx:pt>
          <cx:pt idx="9034">6.0000001452863216</cx:pt>
          <cx:pt idx="9035">6.99999975040555</cx:pt>
          <cx:pt idx="9036">28.999999864026904</cx:pt>
          <cx:pt idx="9037">9.9999998230487108</cx:pt>
          <cx:pt idx="9038">68.999999784864485</cx:pt>
          <cx:pt idx="9039">22.000000113621354</cx:pt>
          <cx:pt idx="9040">15.999999968335032</cx:pt>
          <cx:pt idx="9041">4.9999999115243554</cx:pt>
          <cx:pt idx="9042">4.000000306405127</cx:pt>
          <cx:pt idx="9043">38.999999687075615</cx:pt>
          <cx:pt idx="9044">11.000000056810677</cx:pt>
          <cx:pt idx="9045">6.0000001452863216</cx:pt>
          <cx:pt idx="9046">7.9999999841675162</cx:pt>
          <cx:pt idx="9047">2.0000004675239325</cx:pt>
          <cx:pt idx="9048">14.999999734573066</cx:pt>
          <cx:pt idx="9049">7.9999999841675162</cx:pt>
          <cx:pt idx="9050">3.0000000726431608</cx:pt>
          <cx:pt idx="9051">9.0000002179294825</cx:pt>
          <cx:pt idx="9052">19.000000040978193</cx:pt>
          <cx:pt idx="9053">11.000000056810677</cx:pt>
          <cx:pt idx="9054">4.9999999115243554</cx:pt>
          <cx:pt idx="9055">14.000000129453838</cx:pt>
          <cx:pt idx="9056">7.9999999841675162</cx:pt>
          <cx:pt idx="9057">10.000000451691449</cx:pt>
          <cx:pt idx="9058">7.9999999841675162</cx:pt>
          <cx:pt idx="9059">15.999999968335032</cx:pt>
          <cx:pt idx="9060">7.9999999841675162</cx:pt>
          <cx:pt idx="9061">7.9999999841675162</cx:pt>
          <cx:pt idx="9062">14.000000129453838</cx:pt>
          <cx:pt idx="9063">11.000000056810677</cx:pt>
          <cx:pt idx="9064">6.99999975040555</cx:pt>
          <cx:pt idx="9065">7.0000003790482879</cx:pt>
          <cx:pt idx="9066">12.999999895691872</cx:pt>
          <cx:pt idx="9067">4.9999999115243554</cx:pt>
          <cx:pt idx="9068">9.0000002179294825</cx:pt>
          <cx:pt idx="9069">6.0000001452863216</cx:pt>
          <cx:pt idx="9070">6.99999975040555</cx:pt>
          <cx:pt idx="9071">9.0000002179294825</cx:pt>
          <cx:pt idx="9072">4.9999999115243554</cx:pt>
          <cx:pt idx="9073">17.000000202096999</cx:pt>
          <cx:pt idx="9074">4.000000306405127</cx:pt>
          <cx:pt idx="9075">6.0000001452863216</cx:pt>
          <cx:pt idx="9076">14.000000129453838</cx:pt>
          <cx:pt idx="9077">5.9999995166435838</cx:pt>
          <cx:pt idx="9078">0</cx:pt>
          <cx:pt idx="9079">6.0000001452863216</cx:pt>
          <cx:pt idx="9080">6.0000001452863216</cx:pt>
          <cx:pt idx="9081">15.000000363215804</cx:pt>
          <cx:pt idx="9082">4.000000306405127</cx:pt>
          <cx:pt idx="9083">7.9999999841675162</cx:pt>
          <cx:pt idx="9084">31.999999936670065</cx:pt>
          <cx:pt idx="9085">4.9999999115243554</cx:pt>
          <cx:pt idx="9086">4.000000306405127</cx:pt>
          <cx:pt idx="9087">4.000000306405127</cx:pt>
          <cx:pt idx="9088">29.999999469146132</cx:pt>
          <cx:pt idx="9089">1.9999998388811946</cx:pt>
          <cx:pt idx="9090">30.00000009778887</cx:pt>
          <cx:pt idx="9091">170.00000013504177</cx:pt>
          <cx:pt idx="9092">36.99999984819442</cx:pt>
          <cx:pt idx="9093">4.000000306405127</cx:pt>
          <cx:pt idx="9094">55.000000284053385</cx:pt>
          <cx:pt idx="9095">0</cx:pt>
          <cx:pt idx="9096">436.00000008009374</cx:pt>
          <cx:pt idx="9097">0</cx:pt>
          <cx:pt idx="9098">227.99999986309558</cx:pt>
          <cx:pt idx="9099">0</cx:pt>
          <cx:pt idx="9100">7.9999999841675162</cx:pt>
          <cx:pt idx="9101">6.0000001452863216</cx:pt>
          <cx:pt idx="9102">6.99999975040555</cx:pt>
          <cx:pt idx="9103">181.99999979697168</cx:pt>
          <cx:pt idx="9104">0</cx:pt>
          <cx:pt idx="9105">1.9999998388811946</cx:pt>
          <cx:pt idx="9106">3.9999996777623892</cx:pt>
          <cx:pt idx="9107">14.000000129453838</cx:pt>
          <cx:pt idx="9108">7.0000003790482879</cx:pt>
          <cx:pt idx="9109">0</cx:pt>
          <cx:pt idx="9110">9.9999998230487108</cx:pt>
          <cx:pt idx="9111">3.0000000726431608</cx:pt>
          <cx:pt idx="9112">10.000000451691449</cx:pt>
          <cx:pt idx="9113">114.99999985098839</cx:pt>
          <cx:pt idx="9114">9.0000002179294825</cx:pt>
          <cx:pt idx="9115">7.0000003790482879</cx:pt>
          <cx:pt idx="9116">6.0000001452863216</cx:pt>
          <cx:pt idx="9117">0</cx:pt>
          <cx:pt idx="9118">74.000000325031579</cx:pt>
          <cx:pt idx="9119">4.9999999115243554</cx:pt>
          <cx:pt idx="9120">4.9999999115243554</cx:pt>
          <cx:pt idx="9121">3.0000000726431608</cx:pt>
          <cx:pt idx="9122">6.0000001452863216</cx:pt>
          <cx:pt idx="9123">4.9999999115243554</cx:pt>
          <cx:pt idx="9124">1.9999998388811946</cx:pt>
          <cx:pt idx="9125">6.99999975040555</cx:pt>
          <cx:pt idx="9126">4.000000306405127</cx:pt>
          <cx:pt idx="9127">6.99999975040555</cx:pt>
          <cx:pt idx="9128">3.9999996777623892</cx:pt>
          <cx:pt idx="9129">14.999999734573066</cx:pt>
          <cx:pt idx="9130">4.9999999115243554</cx:pt>
          <cx:pt idx="9131">9.0000002179294825</cx:pt>
          <cx:pt idx="9132">4.9999999115243554</cx:pt>
          <cx:pt idx="9133">1.9999998388811946</cx:pt>
          <cx:pt idx="9134">8.9999995892867446</cx:pt>
          <cx:pt idx="9135">7.0000003790482879</cx:pt>
          <cx:pt idx="9136">9.9999998230487108</cx:pt>
          <cx:pt idx="9137">8.0000006128102541</cx:pt>
          <cx:pt idx="9138">0</cx:pt>
          <cx:pt idx="9139">6.99999975040555</cx:pt>
          <cx:pt idx="9140">9.0000002179294825</cx:pt>
          <cx:pt idx="9141">9.9999998230487108</cx:pt>
          <cx:pt idx="9142">6.0000001452863216</cx:pt>
          <cx:pt idx="9143">10.000000451691449</cx:pt>
          <cx:pt idx="9144">8.9999995892867446</cx:pt>
          <cx:pt idx="9145">12.999999895691872</cx:pt>
          <cx:pt idx="9146">6.0000001452863216</cx:pt>
          <cx:pt idx="9147">11.000000056810677</cx:pt>
          <cx:pt idx="9148">9.9999998230487108</cx:pt>
          <cx:pt idx="9149">22.999999718740582</cx:pt>
          <cx:pt idx="9150">18.000000435858965</cx:pt>
          <cx:pt idx="9151">9.9999998230487108</cx:pt>
          <cx:pt idx="9152">7.9999999841675162</cx:pt>
          <cx:pt idx="9153">3.9999996777623892</cx:pt>
          <cx:pt idx="9154">9.0000002179294825</cx:pt>
          <cx:pt idx="9155">3.9999996777623892</cx:pt>
          <cx:pt idx="9156">19.000000040978193</cx:pt>
          <cx:pt idx="9157">30.00000009778887</cx:pt>
          <cx:pt idx="9158">14.999999734573066</cx:pt>
          <cx:pt idx="9159">0</cx:pt>
          <cx:pt idx="9160">9.9999998230487108</cx:pt>
          <cx:pt idx="9161">31.000000331550837</cx:pt>
          <cx:pt idx="9162">11.000000056810677</cx:pt>
          <cx:pt idx="9163">9.9999998230487108</cx:pt>
          <cx:pt idx="9164">128.99999998044223</cx:pt>
          <cx:pt idx="9165">1.9999998388811946</cx:pt>
          <cx:pt idx="9166">4.9999999115243554</cx:pt>
          <cx:pt idx="9167">244.00000046007335</cx:pt>
          <cx:pt idx="9168">0</cx:pt>
          <cx:pt idx="9169">0</cx:pt>
          <cx:pt idx="9170">272.00000009033829</cx:pt>
          <cx:pt idx="9171">0</cx:pt>
          <cx:pt idx="9172">27.00000002514571</cx:pt>
          <cx:pt idx="9173">230.99999993573874</cx:pt>
          <cx:pt idx="9174">318.00000015646219</cx:pt>
          <cx:pt idx="9175">0</cx:pt>
          <cx:pt idx="9176">238.99999991990626</cx:pt>
          <cx:pt idx="9177">0</cx:pt>
          <cx:pt idx="9178">96.999999415129423</cx:pt>
          <cx:pt idx="9179">133.00000028684735</cx:pt>
          <cx:pt idx="9180">8.9999995892867446</cx:pt>
          <cx:pt idx="9181">17.000000202096999</cx:pt>
          <cx:pt idx="9182">12.999999895691872</cx:pt>
          <cx:pt idx="9183">31.000000331550837</cx:pt>
          <cx:pt idx="9184">35.999999614432454</cx:pt>
          <cx:pt idx="9185">6.0000001452863216</cx:pt>
          <cx:pt idx="9186">6.0000001452863216</cx:pt>
          <cx:pt idx="9187">0</cx:pt>
          <cx:pt idx="9188">9.0000002179294825</cx:pt>
          <cx:pt idx="9189">6.0000001452863216</cx:pt>
          <cx:pt idx="9190">16.999999573454261</cx:pt>
          <cx:pt idx="9191">6.0000001452863216</cx:pt>
          <cx:pt idx="9192">7.9999999841675162</cx:pt>
          <cx:pt idx="9193">219.99999987892807</cx:pt>
          <cx:pt idx="9194">14.000000129453838</cx:pt>
          <cx:pt idx="9195">15.999999968335032</cx:pt>
          <cx:pt idx="9196">3.9999996777623892</cx:pt>
          <cx:pt idx="9197">9.9999998230487108</cx:pt>
          <cx:pt idx="9198">12.999999895691872</cx:pt>
          <cx:pt idx="9199">10.000000451691449</cx:pt>
          <cx:pt idx="9200">6.0000001452863216</cx:pt>
          <cx:pt idx="9201">27.00000002514571</cx:pt>
          <cx:pt idx="9202">8.0000006128102541</cx:pt>
          <cx:pt idx="9203">1.9999998388811946</cx:pt>
          <cx:pt idx="9204">3.9999996777623892</cx:pt>
          <cx:pt idx="9205">6.0000001452863216</cx:pt>
          <cx:pt idx="9206">12.000000290572643</cx:pt>
          <cx:pt idx="9207">0</cx:pt>
          <cx:pt idx="9208">1.9999998388811946</cx:pt>
          <cx:pt idx="9209">9.0000002179294825</cx:pt>
          <cx:pt idx="9210">8.9999995892867446</cx:pt>
          <cx:pt idx="9211">2.999999444000423</cx:pt>
          <cx:pt idx="9212">9.0000002179294825</cx:pt>
          <cx:pt idx="9213">11.000000056810677</cx:pt>
          <cx:pt idx="9214">5.9999995166435838</cx:pt>
          <cx:pt idx="9215">4.9999999115243554</cx:pt>
          <cx:pt idx="9216">3.0000000726431608</cx:pt>
          <cx:pt idx="9217">4.9999999115243554</cx:pt>
          <cx:pt idx="9218">6.0000001452863216</cx:pt>
          <cx:pt idx="9219">6.99999975040555</cx:pt>
          <cx:pt idx="9220">27.00000002514571</cx:pt>
          <cx:pt idx="9221">22.999999718740582</cx:pt>
          <cx:pt idx="9222">11.999999661929905</cx:pt>
          <cx:pt idx="9223">6.99999975040555</cx:pt>
          <cx:pt idx="9224">7.0000003790482879</cx:pt>
          <cx:pt idx="9225">3.0000000726431608</cx:pt>
          <cx:pt idx="9226">13.9999995008111</cx:pt>
          <cx:pt idx="9227">9.9999998230487108</cx:pt>
          <cx:pt idx="9228">12.999999895691872</cx:pt>
          <cx:pt idx="9229">0</cx:pt>
          <cx:pt idx="9230">0</cx:pt>
          <cx:pt idx="9231">3.9999996777623892</cx:pt>
          <cx:pt idx="9232">0</cx:pt>
          <cx:pt idx="9233">11.000000056810677</cx:pt>
          <cx:pt idx="9234">6.0000001452863216</cx:pt>
          <cx:pt idx="9235">27.00000002514571</cx:pt>
          <cx:pt idx="9236">3.0000000726431608</cx:pt>
          <cx:pt idx="9237">8.9999995892867446</cx:pt>
          <cx:pt idx="9238">4.000000306405127</cx:pt>
          <cx:pt idx="9239">6.99999975040555</cx:pt>
          <cx:pt idx="9240">6.99999975040555</cx:pt>
          <cx:pt idx="9241">6.0000001452863216</cx:pt>
          <cx:pt idx="9242">1.9999998388811946</cx:pt>
          <cx:pt idx="9243">12.000000290572643</cx:pt>
          <cx:pt idx="9244">6.0000001452863216</cx:pt>
          <cx:pt idx="9245">10.000000451691449</cx:pt>
          <cx:pt idx="9246">3.0000000726431608</cx:pt>
          <cx:pt idx="9247">7.9999999841675162</cx:pt>
          <cx:pt idx="9248">10.000000451691449</cx:pt>
          <cx:pt idx="9249">14.000000129453838</cx:pt>
          <cx:pt idx="9250">6.0000001452863216</cx:pt>
          <cx:pt idx="9251">12.000000290572643</cx:pt>
          <cx:pt idx="9252">7.9999999841675162</cx:pt>
          <cx:pt idx="9253">5.9999995166435838</cx:pt>
          <cx:pt idx="9254">6.0000001452863216</cx:pt>
          <cx:pt idx="9255">7.9999999841675162</cx:pt>
          <cx:pt idx="9256">7.9999999841675162</cx:pt>
          <cx:pt idx="9257">5.0000005401670933</cx:pt>
          <cx:pt idx="9258">7.9999999841675162</cx:pt>
          <cx:pt idx="9259">38.999999687075615</cx:pt>
          <cx:pt idx="9260">9.9999998230487108</cx:pt>
          <cx:pt idx="9261">62.000000034458935</cx:pt>
          <cx:pt idx="9262">10.000000451691449</cx:pt>
          <cx:pt idx="9263">9.0000002179294825</cx:pt>
          <cx:pt idx="9264">8.9999995892867446</cx:pt>
          <cx:pt idx="9265">9.9999998230487108</cx:pt>
          <cx:pt idx="9266">4.9999999115243554</cx:pt>
          <cx:pt idx="9267">11.999999661929905</cx:pt>
          <cx:pt idx="9268">6.0000001452863216</cx:pt>
          <cx:pt idx="9269">39.000000315718353</cx:pt>
          <cx:pt idx="9270">12.999999895691872</cx:pt>
          <cx:pt idx="9271">9.9999998230487108</cx:pt>
          <cx:pt idx="9272">11.000000056810677</cx:pt>
          <cx:pt idx="9273">6.0000001452863216</cx:pt>
          <cx:pt idx="9274">7.0000003790482879</cx:pt>
          <cx:pt idx="9275">7.0000003790482879</cx:pt>
          <cx:pt idx="9276">6.0000001452863216</cx:pt>
          <cx:pt idx="9277">7.9999999841675162</cx:pt>
          <cx:pt idx="9278">1.9999998388811946</cx:pt>
          <cx:pt idx="9279">6.0000001452863216</cx:pt>
          <cx:pt idx="9280">9.0000002179294825</cx:pt>
          <cx:pt idx="9281">18.000000435858965</cx:pt>
          <cx:pt idx="9282">6.99999975040555</cx:pt>
          <cx:pt idx="9283">9.9999998230487108</cx:pt>
          <cx:pt idx="9284">4.9999999115243554</cx:pt>
          <cx:pt idx="9285">19.999999646097422</cx:pt>
          <cx:pt idx="9286">3.0000000726431608</cx:pt>
          <cx:pt idx="9287">9.9999998230487108</cx:pt>
          <cx:pt idx="9288">7.9999999841675162</cx:pt>
          <cx:pt idx="9289">6.0000001452863216</cx:pt>
          <cx:pt idx="9290">15.999999968335032</cx:pt>
          <cx:pt idx="9291">4.9999999115243554</cx:pt>
          <cx:pt idx="9292">4.000000306405127</cx:pt>
          <cx:pt idx="9293">4.9999999115243554</cx:pt>
          <cx:pt idx="9294">17.000000202096999</cx:pt>
          <cx:pt idx="9295">12.999999895691872</cx:pt>
          <cx:pt idx="9296">7.9999999841675162</cx:pt>
          <cx:pt idx="9297">7.9999999841675162</cx:pt>
          <cx:pt idx="9298">36.99999984819442</cx:pt>
          <cx:pt idx="9299">9.9999998230487108</cx:pt>
          <cx:pt idx="9300">7.9999999841675162</cx:pt>
          <cx:pt idx="9301">5.9999995166435838</cx:pt>
          <cx:pt idx="9302">14.000000129453838</cx:pt>
          <cx:pt idx="9303">7.9999999841675162</cx:pt>
          <cx:pt idx="9304">7.9999999841675162</cx:pt>
          <cx:pt idx="9305">6.0000001452863216</cx:pt>
          <cx:pt idx="9306">27.00000002514571</cx:pt>
          <cx:pt idx="9307">12.999999895691872</cx:pt>
          <cx:pt idx="9308">3.0000000726431608</cx:pt>
          <cx:pt idx="9309">16.999999573454261</cx:pt>
          <cx:pt idx="9310">4.9999999115243554</cx:pt>
          <cx:pt idx="9311">19.000000040978193</cx:pt>
          <cx:pt idx="9312">20.00000027474016</cx:pt>
          <cx:pt idx="9313">9.0000002179294825</cx:pt>
          <cx:pt idx="9314">27.00000002514571</cx:pt>
          <cx:pt idx="9315">14.000000129453838</cx:pt>
          <cx:pt idx="9316">9.9999998230487108</cx:pt>
          <cx:pt idx="9317">3.9999996777623892</cx:pt>
          <cx:pt idx="9318">6.0000001452863216</cx:pt>
          <cx:pt idx="9319">28.000000258907676</cx:pt>
          <cx:pt idx="9320">12.000000290572643</cx:pt>
          <cx:pt idx="9321">33.000000170432031</cx:pt>
          <cx:pt idx="9322">3.9999996777623892</cx:pt>
          <cx:pt idx="9323">9.0000002179294825</cx:pt>
          <cx:pt idx="9324">4.9999999115243554</cx:pt>
          <cx:pt idx="9325">7.9999999841675162</cx:pt>
          <cx:pt idx="9326">10.000000451691449</cx:pt>
          <cx:pt idx="9327">3.9999996777623892</cx:pt>
          <cx:pt idx="9328">0</cx:pt>
          <cx:pt idx="9329">5.9999995166435838</cx:pt>
          <cx:pt idx="9330">9.0000002179294825</cx:pt>
          <cx:pt idx="9331">6.0000001452863216</cx:pt>
          <cx:pt idx="9332">6.0000001452863216</cx:pt>
          <cx:pt idx="9333">6.0000001452863216</cx:pt>
          <cx:pt idx="9334">9.9999998230487108</cx:pt>
          <cx:pt idx="9335">11.000000056810677</cx:pt>
          <cx:pt idx="9336">15.999999968335032</cx:pt>
          <cx:pt idx="9337">11.000000056810677</cx:pt>
          <cx:pt idx="9338">4.000000306405127</cx:pt>
          <cx:pt idx="9339">4.9999999115243554</cx:pt>
          <cx:pt idx="9340">9.9999998230487108</cx:pt>
          <cx:pt idx="9341">6.0000001452863216</cx:pt>
          <cx:pt idx="9342">4.000000306405127</cx:pt>
          <cx:pt idx="9343">7.9999999841675162</cx:pt>
          <cx:pt idx="9344">6.0000001452863216</cx:pt>
          <cx:pt idx="9345">12.999999895691872</cx:pt>
          <cx:pt idx="9346">9.9999998230487108</cx:pt>
          <cx:pt idx="9347">11.000000056810677</cx:pt>
          <cx:pt idx="9348">12.999999895691872</cx:pt>
          <cx:pt idx="9349">1.9999998388811946</cx:pt>
          <cx:pt idx="9350">30.00000009778887</cx:pt>
          <cx:pt idx="9351">6.0000001452863216</cx:pt>
          <cx:pt idx="9352">12.000000290572643</cx:pt>
          <cx:pt idx="9353">14.999999734573066</cx:pt>
          <cx:pt idx="9354">8.9999995892867446</cx:pt>
          <cx:pt idx="9355">14.999999734573066</cx:pt>
          <cx:pt idx="9356">0</cx:pt>
          <cx:pt idx="9357">4.9999999115243554</cx:pt>
          <cx:pt idx="9358">11.999999661929905</cx:pt>
          <cx:pt idx="9359">18.000000435858965</cx:pt>
          <cx:pt idx="9360">27.00000002514571</cx:pt>
          <cx:pt idx="9361">15.999999968335032</cx:pt>
          <cx:pt idx="9362">9.0000002179294825</cx:pt>
          <cx:pt idx="9363">14.999999734573066</cx:pt>
          <cx:pt idx="9364">4.000000306405127</cx:pt>
          <cx:pt idx="9365">7.9999999841675162</cx:pt>
          <cx:pt idx="9366">15.999999968335032</cx:pt>
          <cx:pt idx="9367">5.9999995166435838</cx:pt>
          <cx:pt idx="9368">3.9999996777623892</cx:pt>
          <cx:pt idx="9369">4.9999999115243554</cx:pt>
          <cx:pt idx="9370">0</cx:pt>
          <cx:pt idx="9371">18.000000435858965</cx:pt>
          <cx:pt idx="9372">7.9999999841675162</cx:pt>
          <cx:pt idx="9373">2.999999444000423</cx:pt>
          <cx:pt idx="9374">4.9999999115243554</cx:pt>
          <cx:pt idx="9375">3.9999996777623892</cx:pt>
          <cx:pt idx="9376">6.99999975040555</cx:pt>
          <cx:pt idx="9377">5.0000005401670933</cx:pt>
          <cx:pt idx="9378">4.9999999115243554</cx:pt>
          <cx:pt idx="9379">3.9999996777623892</cx:pt>
          <cx:pt idx="9380">4.9999999115243554</cx:pt>
          <cx:pt idx="9381">7.9999999841675162</cx:pt>
          <cx:pt idx="9382">12.999999895691872</cx:pt>
          <cx:pt idx="9383">3.0000000726431608</cx:pt>
          <cx:pt idx="9384">10.000000451691449</cx:pt>
          <cx:pt idx="9385">4.9999999115243554</cx:pt>
          <cx:pt idx="9386">18.000000435858965</cx:pt>
          <cx:pt idx="9387">4.9999999115243554</cx:pt>
          <cx:pt idx="9388">4.000000306405127</cx:pt>
          <cx:pt idx="9389">7.9999999841675162</cx:pt>
          <cx:pt idx="9390">4.9999999115243554</cx:pt>
          <cx:pt idx="9391">6.0000001452863216</cx:pt>
          <cx:pt idx="9392">14.000000129453838</cx:pt>
          <cx:pt idx="9393">7.9999999841675162</cx:pt>
          <cx:pt idx="9394">12.000000290572643</cx:pt>
          <cx:pt idx="9395">9.9999998230487108</cx:pt>
          <cx:pt idx="9396">7.9999999841675162</cx:pt>
          <cx:pt idx="9397">4.9999999115243554</cx:pt>
          <cx:pt idx="9398">3.9999996777623892</cx:pt>
          <cx:pt idx="9399">0</cx:pt>
          <cx:pt idx="9400">38.000000081956387</cx:pt>
          <cx:pt idx="9401">15.999999968335032</cx:pt>
          <cx:pt idx="9402">4.9999999115243554</cx:pt>
          <cx:pt idx="9403">7.0000003790482879</cx:pt>
          <cx:pt idx="9404">3.0000000726431608</cx:pt>
          <cx:pt idx="9405">3.0000000726431608</cx:pt>
          <cx:pt idx="9406">9.9999998230487108</cx:pt>
          <cx:pt idx="9407">9.9999998230487108</cx:pt>
          <cx:pt idx="9408">4.000000306405127</cx:pt>
          <cx:pt idx="9409">9.0000002179294825</cx:pt>
          <cx:pt idx="9410">3.9999996777623892</cx:pt>
          <cx:pt idx="9411">15.999999968335032</cx:pt>
          <cx:pt idx="9412">10.000000451691449</cx:pt>
          <cx:pt idx="9413">4.9999999115243554</cx:pt>
          <cx:pt idx="9414">14.000000129453838</cx:pt>
          <cx:pt idx="9415">4.9999999115243554</cx:pt>
          <cx:pt idx="9416">33.000000170432031</cx:pt>
          <cx:pt idx="9417">33.99999977555126</cx:pt>
          <cx:pt idx="9418">3.0000000726431608</cx:pt>
          <cx:pt idx="9419">7.9999999841675162</cx:pt>
          <cx:pt idx="9420">6.0000001452863216</cx:pt>
          <cx:pt idx="9421">7.9999999841675162</cx:pt>
          <cx:pt idx="9422">6.0000001452863216</cx:pt>
          <cx:pt idx="9423">6.99999975040555</cx:pt>
          <cx:pt idx="9424">4.9999999115243554</cx:pt>
          <cx:pt idx="9425">4.9999999115243554</cx:pt>
          <cx:pt idx="9426">5.0000005401670933</cx:pt>
          <cx:pt idx="9427">7.0000003790482879</cx:pt>
          <cx:pt idx="9428">28.000000258907676</cx:pt>
          <cx:pt idx="9429">6.0000001452863216</cx:pt>
          <cx:pt idx="9430">4.9999999115243554</cx:pt>
          <cx:pt idx="9431">4.9999999115243554</cx:pt>
          <cx:pt idx="9432">14.000000129453838</cx:pt>
          <cx:pt idx="9433">7.0000003790482879</cx:pt>
          <cx:pt idx="9434">7.9999999841675162</cx:pt>
          <cx:pt idx="9435">11.000000056810677</cx:pt>
          <cx:pt idx="9436">9.0000002179294825</cx:pt>
          <cx:pt idx="9437">23.999999952502549</cx:pt>
          <cx:pt idx="9438">16.999999573454261</cx:pt>
          <cx:pt idx="9439">6.99999975040555</cx:pt>
          <cx:pt idx="9440">25.999999791383743</cx:pt>
          <cx:pt idx="9441">3.9999996777623892</cx:pt>
          <cx:pt idx="9442">7.9999999841675162</cx:pt>
          <cx:pt idx="9443">3.9999996777623892</cx:pt>
          <cx:pt idx="9444">5.9999995166435838</cx:pt>
          <cx:pt idx="9445">9.9999998230487108</cx:pt>
          <cx:pt idx="9446">9.0000002179294825</cx:pt>
          <cx:pt idx="9447">1.9999998388811946</cx:pt>
          <cx:pt idx="9448">9.9999998230487108</cx:pt>
          <cx:pt idx="9449">6.99999975040555</cx:pt>
          <cx:pt idx="9450">6.0000001452863216</cx:pt>
          <cx:pt idx="9451">33.99999977555126</cx:pt>
          <cx:pt idx="9452">7.9999999841675162</cx:pt>
          <cx:pt idx="9453">6.99999975040555</cx:pt>
          <cx:pt idx="9454">3.0000000726431608</cx:pt>
          <cx:pt idx="9455">3.9999996777623892</cx:pt>
          <cx:pt idx="9456">6.0000001452863216</cx:pt>
          <cx:pt idx="9457">12.999999895691872</cx:pt>
          <cx:pt idx="9458">9.9999998230487108</cx:pt>
          <cx:pt idx="9459">12.999999895691872</cx:pt>
          <cx:pt idx="9460">9.0000002179294825</cx:pt>
          <cx:pt idx="9461">3.9999996777623892</cx:pt>
          <cx:pt idx="9462">10.000000451691449</cx:pt>
          <cx:pt idx="9463">230.99999993573874</cx:pt>
          <cx:pt idx="9464">56.999999494291842</cx:pt>
          <cx:pt idx="9465">6.99999975040555</cx:pt>
          <cx:pt idx="9466">0</cx:pt>
          <cx:pt idx="9467">11.999999661929905</cx:pt>
          <cx:pt idx="9468">7.9999999841675162</cx:pt>
          <cx:pt idx="9469">11.000000056810677</cx:pt>
          <cx:pt idx="9470">0</cx:pt>
          <cx:pt idx="9471">10.000000451691449</cx:pt>
          <cx:pt idx="9472">10.999999428167939</cx:pt>
          <cx:pt idx="9473">7.0000003790482879</cx:pt>
          <cx:pt idx="9474">14.000000129453838</cx:pt>
          <cx:pt idx="9475">6.99999975040555</cx:pt>
          <cx:pt idx="9476">9.0000002179294825</cx:pt>
          <cx:pt idx="9477">33.99999977555126</cx:pt>
          <cx:pt idx="9478">26.000000420026481</cx:pt>
          <cx:pt idx="9479">11.000000056810677</cx:pt>
          <cx:pt idx="9480">8.9999995892867446</cx:pt>
          <cx:pt idx="9481">6.99999975040555</cx:pt>
          <cx:pt idx="9482">11.000000056810677</cx:pt>
          <cx:pt idx="9483">11.999999661929905</cx:pt>
          <cx:pt idx="9484">11.000000056810677</cx:pt>
          <cx:pt idx="9485">12.000000290572643</cx:pt>
          <cx:pt idx="9486">55.999999889172614</cx:pt>
          <cx:pt idx="9487">3.0000000726431608</cx:pt>
          <cx:pt idx="9488">8.9999995892867446</cx:pt>
          <cx:pt idx="9489">4.9999999115243554</cx:pt>
          <cx:pt idx="9490">11.000000056810677</cx:pt>
          <cx:pt idx="9491">10.000000451691449</cx:pt>
          <cx:pt idx="9492">4.9999999115243554</cx:pt>
          <cx:pt idx="9493">6.99999975040555</cx:pt>
          <cx:pt idx="9494">11.000000056810677</cx:pt>
          <cx:pt idx="9495">7.9999999841675162</cx:pt>
          <cx:pt idx="9496">4.9999999115243554</cx:pt>
          <cx:pt idx="9497">6.99999975040555</cx:pt>
          <cx:pt idx="9498">11.000000056810677</cx:pt>
          <cx:pt idx="9499">7.9999999841675162</cx:pt>
          <cx:pt idx="9500">6.0000001452863216</cx:pt>
          <cx:pt idx="9501">3.0000000726431608</cx:pt>
          <cx:pt idx="9502">6.99999975040555</cx:pt>
          <cx:pt idx="9503">3.0000000726431608</cx:pt>
          <cx:pt idx="9504">6.99999975040555</cx:pt>
          <cx:pt idx="9505">6.0000001452863216</cx:pt>
          <cx:pt idx="9506">4.9999999115243554</cx:pt>
          <cx:pt idx="9507">6.99999975040555</cx:pt>
          <cx:pt idx="9508">4.9999999115243554</cx:pt>
          <cx:pt idx="9509">3.0000000726431608</cx:pt>
          <cx:pt idx="9510">3.0000000726431608</cx:pt>
          <cx:pt idx="9511">12.000000290572643</cx:pt>
          <cx:pt idx="9512">6.99999975040555</cx:pt>
          <cx:pt idx="9513">4.9999999115243554</cx:pt>
          <cx:pt idx="9514">6.0000001452863216</cx:pt>
          <cx:pt idx="9515">10.000000451691449</cx:pt>
          <cx:pt idx="9516">14.000000129453838</cx:pt>
          <cx:pt idx="9517">134.00000052060932</cx:pt>
          <cx:pt idx="9518">6.99999975040555</cx:pt>
          <cx:pt idx="9519">3.0000000726431608</cx:pt>
          <cx:pt idx="9520">4.9999999115243554</cx:pt>
          <cx:pt idx="9521">6.99999975040555</cx:pt>
          <cx:pt idx="9522">3.9999996777623892</cx:pt>
          <cx:pt idx="9523">4.9999999115243554</cx:pt>
          <cx:pt idx="9524">10.000000451691449</cx:pt>
          <cx:pt idx="9525">14.000000129453838</cx:pt>
          <cx:pt idx="9526">6.0000001452863216</cx:pt>
          <cx:pt idx="9527">3.9999996777623892</cx:pt>
          <cx:pt idx="9528">12.999999895691872</cx:pt>
          <cx:pt idx="9529">5.9999995166435838</cx:pt>
          <cx:pt idx="9530">10.000000451691449</cx:pt>
          <cx:pt idx="9531">13.9999995008111</cx:pt>
          <cx:pt idx="9532">17.999999807216227</cx:pt>
          <cx:pt idx="9533">4.9999999115243554</cx:pt>
          <cx:pt idx="9534">0</cx:pt>
          <cx:pt idx="9535">38.000000081956387</cx:pt>
          <cx:pt idx="9536">46.999999671243131</cx:pt>
          <cx:pt idx="9537">9.0000002179294825</cx:pt>
          <cx:pt idx="9538">3.0000000726431608</cx:pt>
          <cx:pt idx="9539">4.9999999115243554</cx:pt>
          <cx:pt idx="9540">3.9999996777623892</cx:pt>
          <cx:pt idx="9541">11.000000056810677</cx:pt>
          <cx:pt idx="9542">3.0000000726431608</cx:pt>
          <cx:pt idx="9543">11.000000056810677</cx:pt>
          <cx:pt idx="9544">12.000000290572643</cx:pt>
          <cx:pt idx="9545">17.999999807216227</cx:pt>
          <cx:pt idx="9546">11.999999661929905</cx:pt>
          <cx:pt idx="9547">4.000000306405127</cx:pt>
          <cx:pt idx="9548">19.999999646097422</cx:pt>
          <cx:pt idx="9549">9.0000002179294825</cx:pt>
          <cx:pt idx="9550">9.0000002179294825</cx:pt>
          <cx:pt idx="9551">5.0000005401670933</cx:pt>
          <cx:pt idx="9552">23.00000034738332</cx:pt>
          <cx:pt idx="9553">10.000000451691449</cx:pt>
          <cx:pt idx="9554">4.9999999115243554</cx:pt>
          <cx:pt idx="9555">14.000000129453838</cx:pt>
          <cx:pt idx="9556">9.9999998230487108</cx:pt>
          <cx:pt idx="9557">0</cx:pt>
          <cx:pt idx="9558">6.99999975040555</cx:pt>
          <cx:pt idx="9559">14.000000129453838</cx:pt>
          <cx:pt idx="9560">4.000000306405127</cx:pt>
          <cx:pt idx="9561">5.9999995166435838</cx:pt>
          <cx:pt idx="9562">4.000000306405127</cx:pt>
          <cx:pt idx="9563">14.000000129453838</cx:pt>
          <cx:pt idx="9564">11.999999661929905</cx:pt>
          <cx:pt idx="9565">9.9999998230487108</cx:pt>
          <cx:pt idx="9566">3.0000000726431608</cx:pt>
          <cx:pt idx="9567">3.9999996777623892</cx:pt>
          <cx:pt idx="9568">11.000000056810677</cx:pt>
          <cx:pt idx="9569">9.0000002179294825</cx:pt>
          <cx:pt idx="9570">4.000000306405127</cx:pt>
          <cx:pt idx="9571">6.0000001452863216</cx:pt>
          <cx:pt idx="9572">3.0000000726431608</cx:pt>
          <cx:pt idx="9573">7.9999999841675162</cx:pt>
          <cx:pt idx="9574">7.9999999841675162</cx:pt>
          <cx:pt idx="9575">6.0000001452863216</cx:pt>
          <cx:pt idx="9576">7.9999999841675162</cx:pt>
          <cx:pt idx="9577">7.0000003790482879</cx:pt>
          <cx:pt idx="9578">6.0000001452863216</cx:pt>
          <cx:pt idx="9579">5.9999995166435838</cx:pt>
          <cx:pt idx="9580">7.9999999841675162</cx:pt>
          <cx:pt idx="9581">4.9999999115243554</cx:pt>
          <cx:pt idx="9582">34.000000404193997</cx:pt>
          <cx:pt idx="9583">11.000000056810677</cx:pt>
          <cx:pt idx="9584">9.9999998230487108</cx:pt>
          <cx:pt idx="9585">6.99999975040555</cx:pt>
          <cx:pt idx="9586">14.000000129453838</cx:pt>
          <cx:pt idx="9587">4.9999999115243554</cx:pt>
          <cx:pt idx="9588">6.0000001452863216</cx:pt>
          <cx:pt idx="9589">12.999999895691872</cx:pt>
          <cx:pt idx="9590">22.999999718740582</cx:pt>
          <cx:pt idx="9591">10.000000451691449</cx:pt>
          <cx:pt idx="9592">11.000000056810677</cx:pt>
          <cx:pt idx="9593">7.9999999841675162</cx:pt>
          <cx:pt idx="9594">7.0000003790482879</cx:pt>
          <cx:pt idx="9595">31.999999936670065</cx:pt>
          <cx:pt idx="9596">15.999999968335032</cx:pt>
          <cx:pt idx="9597">11.000000056810677</cx:pt>
          <cx:pt idx="9598">6.99999975040555</cx:pt>
          <cx:pt idx="9599">6.99999975040555</cx:pt>
          <cx:pt idx="9600">5.0000005401670933</cx:pt>
          <cx:pt idx="9601">3.9999996777623892</cx:pt>
          <cx:pt idx="9602">12.999999895691872</cx:pt>
          <cx:pt idx="9603">20.00000027474016</cx:pt>
          <cx:pt idx="9604">11.999999661929905</cx:pt>
          <cx:pt idx="9605">6.99999975040555</cx:pt>
          <cx:pt idx="9606">27.00000002514571</cx:pt>
          <cx:pt idx="9607">12.999999895691872</cx:pt>
          <cx:pt idx="9608">10.000000451691449</cx:pt>
          <cx:pt idx="9609">11.000000056810677</cx:pt>
          <cx:pt idx="9610">3.0000000726431608</cx:pt>
          <cx:pt idx="9611">6.99999975040555</cx:pt>
          <cx:pt idx="9612">14.999999734573066</cx:pt>
          <cx:pt idx="9613">4.9999999115243554</cx:pt>
          <cx:pt idx="9614">219.99999987892807</cx:pt>
          <cx:pt idx="9615">12.999999895691872</cx:pt>
          <cx:pt idx="9616">4.000000306405127</cx:pt>
          <cx:pt idx="9617">3.9999996777623892</cx:pt>
          <cx:pt idx="9618">6.99999975040555</cx:pt>
          <cx:pt idx="9619">7.9999999841675162</cx:pt>
          <cx:pt idx="9620">7.0000003790482879</cx:pt>
          <cx:pt idx="9621">6.0000001452863216</cx:pt>
          <cx:pt idx="9622">5.0000005401670933</cx:pt>
          <cx:pt idx="9623">10.000000451691449</cx:pt>
          <cx:pt idx="9624">4.9999999115243554</cx:pt>
          <cx:pt idx="9625">14.000000129453838</cx:pt>
          <cx:pt idx="9626">6.99999975040555</cx:pt>
          <cx:pt idx="9627">4.9999999115243554</cx:pt>
          <cx:pt idx="9628">4.000000306405127</cx:pt>
          <cx:pt idx="9629">3.0000000726431608</cx:pt>
          <cx:pt idx="9630">1.9999998388811946</cx:pt>
          <cx:pt idx="9631">7.9999999841675162</cx:pt>
          <cx:pt idx="9632">6.99999975040555</cx:pt>
          <cx:pt idx="9633">4.9999999115243554</cx:pt>
          <cx:pt idx="9634">4.9999999115243554</cx:pt>
          <cx:pt idx="9635">7.0000003790482879</cx:pt>
          <cx:pt idx="9636">15.999999968335032</cx:pt>
          <cx:pt idx="9637">12.999999895691872</cx:pt>
          <cx:pt idx="9638">6.99999975040555</cx:pt>
          <cx:pt idx="9639">9.0000002179294825</cx:pt>
          <cx:pt idx="9640">7.9999999841675162</cx:pt>
          <cx:pt idx="9641">35.000000009313226</cx:pt>
          <cx:pt idx="9642">13.9999995008111</cx:pt>
          <cx:pt idx="9643">0</cx:pt>
          <cx:pt idx="9644">11.000000056810677</cx:pt>
          <cx:pt idx="9645">28.999999864026904</cx:pt>
          <cx:pt idx="9646">6.99999975040555</cx:pt>
          <cx:pt idx="9647">12.000000290572643</cx:pt>
          <cx:pt idx="9648">9.0000002179294825</cx:pt>
          <cx:pt idx="9649">1.9999998388811946</cx:pt>
          <cx:pt idx="9650">14.000000129453838</cx:pt>
          <cx:pt idx="9651">4.9999999115243554</cx:pt>
          <cx:pt idx="9652">19.999999646097422</cx:pt>
          <cx:pt idx="9653">7.0000003790482879</cx:pt>
          <cx:pt idx="9654">9.0000002179294825</cx:pt>
          <cx:pt idx="9655">33.99999977555126</cx:pt>
          <cx:pt idx="9656">5.9999995166435838</cx:pt>
          <cx:pt idx="9657">9.0000002179294825</cx:pt>
          <cx:pt idx="9658">17.000000202096999</cx:pt>
          <cx:pt idx="9659">7.9999999841675162</cx:pt>
          <cx:pt idx="9660">31.000000331550837</cx:pt>
          <cx:pt idx="9661">9.0000002179294825</cx:pt>
          <cx:pt idx="9662">6.0000001452863216</cx:pt>
          <cx:pt idx="9663">6.0000001452863216</cx:pt>
          <cx:pt idx="9664">12.000000290572643</cx:pt>
          <cx:pt idx="9665">12.999999895691872</cx:pt>
          <cx:pt idx="9666">27.00000002514571</cx:pt>
          <cx:pt idx="9667">0</cx:pt>
          <cx:pt idx="9668">14.999999734573066</cx:pt>
          <cx:pt idx="9669">33.000000170432031</cx:pt>
          <cx:pt idx="9670">11.000000056810677</cx:pt>
          <cx:pt idx="9671">7.0000003790482879</cx:pt>
          <cx:pt idx="9672">3.9999996777623892</cx:pt>
          <cx:pt idx="9673">3.0000000726431608</cx:pt>
          <cx:pt idx="9674">9.9999998230487108</cx:pt>
          <cx:pt idx="9675">13.00000052433461</cx:pt>
          <cx:pt idx="9676">9.9999998230487108</cx:pt>
          <cx:pt idx="9677">7.0000003790482879</cx:pt>
          <cx:pt idx="9678">4.9999999115243554</cx:pt>
          <cx:pt idx="9679">3.0000000726431608</cx:pt>
          <cx:pt idx="9680">6.99999975040555</cx:pt>
          <cx:pt idx="9681">9.0000002179294825</cx:pt>
          <cx:pt idx="9682">7.0000003790482879</cx:pt>
          <cx:pt idx="9683">9.0000002179294825</cx:pt>
          <cx:pt idx="9684">7.9999999841675162</cx:pt>
          <cx:pt idx="9685">7.0000003790482879</cx:pt>
          <cx:pt idx="9686">11.000000056810677</cx:pt>
          <cx:pt idx="9687">7.9999999841675162</cx:pt>
          <cx:pt idx="9688">7.9999999841675162</cx:pt>
          <cx:pt idx="9689">120.99999999627471</cx:pt>
          <cx:pt idx="9690">4.000000306405127</cx:pt>
          <cx:pt idx="9691">22.000000113621354</cx:pt>
          <cx:pt idx="9692">10.000000451691449</cx:pt>
          <cx:pt idx="9693">9.9999998230487108</cx:pt>
          <cx:pt idx="9694">6.0000001452863216</cx:pt>
          <cx:pt idx="9695">9.0000002179294825</cx:pt>
          <cx:pt idx="9696">14.000000129453838</cx:pt>
          <cx:pt idx="9697">12.999999895691872</cx:pt>
          <cx:pt idx="9698">30.00000009778887</cx:pt>
          <cx:pt idx="9699">9.9999998230487108</cx:pt>
          <cx:pt idx="9700">38.999999687075615</cx:pt>
          <cx:pt idx="9701">4.9999999115243554</cx:pt>
          <cx:pt idx="9702">6.0000001452863216</cx:pt>
          <cx:pt idx="9703">6.99999975040555</cx:pt>
          <cx:pt idx="9704">10.999999428167939</cx:pt>
          <cx:pt idx="9705">3.0000000726431608</cx:pt>
          <cx:pt idx="9706">9.9999998230487108</cx:pt>
          <cx:pt idx="9707">7.0000003790482879</cx:pt>
          <cx:pt idx="9708">12.999999895691872</cx:pt>
          <cx:pt idx="9709">3.9999996777623892</cx:pt>
          <cx:pt idx="9710">17.999999807216227</cx:pt>
          <cx:pt idx="9711">5.9999995166435838</cx:pt>
          <cx:pt idx="9712">13.9999995008111</cx:pt>
          <cx:pt idx="9713">11.000000056810677</cx:pt>
          <cx:pt idx="9714">4.9999999115243554</cx:pt>
          <cx:pt idx="9715">12.000000290572643</cx:pt>
          <cx:pt idx="9716">6.99999975040555</cx:pt>
          <cx:pt idx="9717">6.0000001452863216</cx:pt>
          <cx:pt idx="9718">11.000000056810677</cx:pt>
          <cx:pt idx="9719">20.999999879859388</cx:pt>
          <cx:pt idx="9720">4.9999999115243554</cx:pt>
          <cx:pt idx="9721">12.000000290572643</cx:pt>
          <cx:pt idx="9722">4.9999999115243554</cx:pt>
          <cx:pt idx="9723">12.000000290572643</cx:pt>
          <cx:pt idx="9724">3.9999996777623892</cx:pt>
          <cx:pt idx="9725">4.000000306405127</cx:pt>
          <cx:pt idx="9726">4.9999999115243554</cx:pt>
          <cx:pt idx="9727">4.9999999115243554</cx:pt>
          <cx:pt idx="9728">6.0000001452863216</cx:pt>
          <cx:pt idx="9729">7.9999999841675162</cx:pt>
          <cx:pt idx="9730">4.000000306405127</cx:pt>
          <cx:pt idx="9731">3.0000000726431608</cx:pt>
          <cx:pt idx="9732">7.0000003790482879</cx:pt>
          <cx:pt idx="9733">10.000000451691449</cx:pt>
          <cx:pt idx="9734">7.9999999841675162</cx:pt>
          <cx:pt idx="9735">6.99999975040555</cx:pt>
          <cx:pt idx="9736">4.9999999115243554</cx:pt>
          <cx:pt idx="9737">6.99999975040555</cx:pt>
          <cx:pt idx="9738">9.9999998230487108</cx:pt>
          <cx:pt idx="9739">12.000000290572643</cx:pt>
          <cx:pt idx="9740">11.999999661929905</cx:pt>
          <cx:pt idx="9741">10.000000451691449</cx:pt>
          <cx:pt idx="9742">4.000000306405127</cx:pt>
          <cx:pt idx="9743">4.9999999115243554</cx:pt>
          <cx:pt idx="9744">14.999999734573066</cx:pt>
          <cx:pt idx="9745">7.0000003790482879</cx:pt>
          <cx:pt idx="9746">6.99999975040555</cx:pt>
          <cx:pt idx="9747">17.999999807216227</cx:pt>
          <cx:pt idx="9748">3.0000000726431608</cx:pt>
          <cx:pt idx="9749">6.0000001452863216</cx:pt>
          <cx:pt idx="9750">4.9999999115243554</cx:pt>
          <cx:pt idx="9751">15.999999968335032</cx:pt>
          <cx:pt idx="9752">36.000000243075192</cx:pt>
          <cx:pt idx="9753">17.000000202096999</cx:pt>
          <cx:pt idx="9754">5.9999995166435838</cx:pt>
          <cx:pt idx="9755">9.9999998230487108</cx:pt>
          <cx:pt idx="9756">7.9999999841675162</cx:pt>
          <cx:pt idx="9757">11.000000056810677</cx:pt>
          <cx:pt idx="9758">9.9999998230487108</cx:pt>
          <cx:pt idx="9759">3.9999996777623892</cx:pt>
          <cx:pt idx="9760">8.0000006128102541</cx:pt>
          <cx:pt idx="9761">12.999999895691872</cx:pt>
          <cx:pt idx="9762">15.000000363215804</cx:pt>
          <cx:pt idx="9763">10.000000451691449</cx:pt>
          <cx:pt idx="9764">4.9999999115243554</cx:pt>
          <cx:pt idx="9765">4.000000306405127</cx:pt>
          <cx:pt idx="9766">7.9999999841675162</cx:pt>
          <cx:pt idx="9767">14.000000129453838</cx:pt>
          <cx:pt idx="9768">4.000000306405127</cx:pt>
          <cx:pt idx="9769">9.9999998230487108</cx:pt>
          <cx:pt idx="9770">9.9999998230487108</cx:pt>
          <cx:pt idx="9771">6.99999975040555</cx:pt>
          <cx:pt idx="9772">9.9999998230487108</cx:pt>
          <cx:pt idx="9773">15.999999968335032</cx:pt>
          <cx:pt idx="9774">11.999999661929905</cx:pt>
          <cx:pt idx="9775">11.000000056810677</cx:pt>
          <cx:pt idx="9776">3.0000000726431608</cx:pt>
          <cx:pt idx="9777">7.9999999841675162</cx:pt>
          <cx:pt idx="9778">3.9999996777623892</cx:pt>
          <cx:pt idx="9779">11.000000056810677</cx:pt>
          <cx:pt idx="9780">4.9999999115243554</cx:pt>
          <cx:pt idx="9781">15.999999968335032</cx:pt>
          <cx:pt idx="9782">4.9999999115243554</cx:pt>
          <cx:pt idx="9783">10.000000451691449</cx:pt>
          <cx:pt idx="9784">14.000000129453838</cx:pt>
          <cx:pt idx="9785">7.0000003790482879</cx:pt>
          <cx:pt idx="9786">3.0000000726431608</cx:pt>
          <cx:pt idx="9787">7.0000003790482879</cx:pt>
          <cx:pt idx="9788">11.000000056810677</cx:pt>
          <cx:pt idx="9789">8.9999995892867446</cx:pt>
          <cx:pt idx="9790">4.9999999115243554</cx:pt>
          <cx:pt idx="9791">9.9999998230487108</cx:pt>
          <cx:pt idx="9792">5.0000005401670933</cx:pt>
          <cx:pt idx="9793">8.9999995892867446</cx:pt>
          <cx:pt idx="9794">3.0000000726431608</cx:pt>
          <cx:pt idx="9795">7.9999999841675162</cx:pt>
          <cx:pt idx="9796">22.000000113621354</cx:pt>
          <cx:pt idx="9797">4.9999999115243554</cx:pt>
          <cx:pt idx="9798">7.9999999841675162</cx:pt>
          <cx:pt idx="9799">10.000000451691449</cx:pt>
          <cx:pt idx="9800">10.000000451691449</cx:pt>
          <cx:pt idx="9801">8.9999995892867446</cx:pt>
          <cx:pt idx="9802">7.9999999841675162</cx:pt>
          <cx:pt idx="9803">4.9999999115243554</cx:pt>
          <cx:pt idx="9804">7.9999999841675162</cx:pt>
          <cx:pt idx="9805">9.0000002179294825</cx:pt>
          <cx:pt idx="9806">12.999999895691872</cx:pt>
          <cx:pt idx="9807">8.9999995892867446</cx:pt>
          <cx:pt idx="9808">27.00000002514571</cx:pt>
          <cx:pt idx="9809">7.9999999841675162</cx:pt>
          <cx:pt idx="9810">7.9999999841675162</cx:pt>
          <cx:pt idx="9811">11.999999661929905</cx:pt>
          <cx:pt idx="9812">6.0000001452863216</cx:pt>
          <cx:pt idx="9813">32.999999541789293</cx:pt>
          <cx:pt idx="9814">13.00000052433461</cx:pt>
          <cx:pt idx="9815">6.0000001452863216</cx:pt>
          <cx:pt idx="9816">31.999999936670065</cx:pt>
          <cx:pt idx="9817">9.9999998230487108</cx:pt>
          <cx:pt idx="9818">6.0000001452863216</cx:pt>
          <cx:pt idx="9819">6.99999975040555</cx:pt>
          <cx:pt idx="9820">8.9999995892867446</cx:pt>
          <cx:pt idx="9821">9.0000002179294825</cx:pt>
          <cx:pt idx="9822">11.999999661929905</cx:pt>
          <cx:pt idx="9823">6.99999975040555</cx:pt>
          <cx:pt idx="9824">7.0000003790482879</cx:pt>
          <cx:pt idx="9825">5.9999995166435838</cx:pt>
          <cx:pt idx="9826">9.0000002179294825</cx:pt>
          <cx:pt idx="9827">7.9999999841675162</cx:pt>
          <cx:pt idx="9828">12.000000290572643</cx:pt>
          <cx:pt idx="9829">12.000000290572643</cx:pt>
          <cx:pt idx="9830">38.000000081956387</cx:pt>
          <cx:pt idx="9831">31.999999936670065</cx:pt>
          <cx:pt idx="9832">0</cx:pt>
          <cx:pt idx="9833">31.999999936670065</cx:pt>
          <cx:pt idx="9834">33.99999977555126</cx:pt>
          <cx:pt idx="9835">33.000000170432031</cx:pt>
          <cx:pt idx="9836">31.999999936670065</cx:pt>
          <cx:pt idx="9837">11.000000056810677</cx:pt>
          <cx:pt idx="9838">6.99999975040555</cx:pt>
          <cx:pt idx="9839">6.0000001452863216</cx:pt>
          <cx:pt idx="9840">14.999999734573066</cx:pt>
          <cx:pt idx="9841">6.99999975040555</cx:pt>
          <cx:pt idx="9842">27.00000002514571</cx:pt>
          <cx:pt idx="9843">4.9999999115243554</cx:pt>
          <cx:pt idx="9844">10.000000451691449</cx:pt>
          <cx:pt idx="9845">4.9999999115243554</cx:pt>
          <cx:pt idx="9846">4.9999999115243554</cx:pt>
          <cx:pt idx="9847">10.000000451691449</cx:pt>
          <cx:pt idx="9848">9.0000002179294825</cx:pt>
          <cx:pt idx="9849">27.00000002514571</cx:pt>
          <cx:pt idx="9850">4.9999999115243554</cx:pt>
          <cx:pt idx="9851">29.999999469146132</cx:pt>
          <cx:pt idx="9852">17.000000202096999</cx:pt>
          <cx:pt idx="9853">6.0000001452863216</cx:pt>
          <cx:pt idx="9854">0</cx:pt>
          <cx:pt idx="9855">8.9999995892867446</cx:pt>
          <cx:pt idx="9856">15.999999968335032</cx:pt>
          <cx:pt idx="9857">7.9999999841675162</cx:pt>
          <cx:pt idx="9858">12.000000290572643</cx:pt>
          <cx:pt idx="9859">7.9999999841675162</cx:pt>
          <cx:pt idx="9860">10.999999428167939</cx:pt>
          <cx:pt idx="9861">5.0000005401670933</cx:pt>
          <cx:pt idx="9862">6.99999975040555</cx:pt>
          <cx:pt idx="9863">9.0000002179294825</cx:pt>
          <cx:pt idx="9864">4.000000306405127</cx:pt>
          <cx:pt idx="9865">13.9999995008111</cx:pt>
          <cx:pt idx="9866">5.9999995166435838</cx:pt>
          <cx:pt idx="9867">0</cx:pt>
          <cx:pt idx="9868">27.00000002514571</cx:pt>
          <cx:pt idx="9869">3.0000000726431608</cx:pt>
          <cx:pt idx="9870">10.000000451691449</cx:pt>
          <cx:pt idx="9871">8.9999995892867446</cx:pt>
          <cx:pt idx="9872">4.9999999115243554</cx:pt>
          <cx:pt idx="9873">15.000000363215804</cx:pt>
          <cx:pt idx="9874">3.0000000726431608</cx:pt>
          <cx:pt idx="9875">6.99999975040555</cx:pt>
          <cx:pt idx="9876">3.0000000726431608</cx:pt>
          <cx:pt idx="9877">15.999999968335032</cx:pt>
          <cx:pt idx="9878">7.0000003790482879</cx:pt>
          <cx:pt idx="9879">9.0000002179294825</cx:pt>
          <cx:pt idx="9880">28.999999864026904</cx:pt>
          <cx:pt idx="9881">7.9999999841675162</cx:pt>
          <cx:pt idx="9882">18.000000435858965</cx:pt>
          <cx:pt idx="9883">15.000000363215804</cx:pt>
          <cx:pt idx="9884">13.00000052433461</cx:pt>
          <cx:pt idx="9885">6.99999975040555</cx:pt>
          <cx:pt idx="9886">4.9999999115243554</cx:pt>
          <cx:pt idx="9887">15.999999968335032</cx:pt>
          <cx:pt idx="9888">4.9999999115243554</cx:pt>
          <cx:pt idx="9889">6.0000001452863216</cx:pt>
          <cx:pt idx="9890">3.0000000726431608</cx:pt>
          <cx:pt idx="9891">18.000000435858965</cx:pt>
          <cx:pt idx="9892">9.9999998230487108</cx:pt>
          <cx:pt idx="9893">5.9999995166435838</cx:pt>
          <cx:pt idx="9894">9.9999998230487108</cx:pt>
          <cx:pt idx="9895">30.00000009778887</cx:pt>
          <cx:pt idx="9896">6.0000001452863216</cx:pt>
          <cx:pt idx="9897">7.9999999841675162</cx:pt>
          <cx:pt idx="9898">11.000000056810677</cx:pt>
          <cx:pt idx="9899">10.000000451691449</cx:pt>
          <cx:pt idx="9900">19.000000040978193</cx:pt>
          <cx:pt idx="9901">20.00000027474016</cx:pt>
          <cx:pt idx="9902">12.999999895691872</cx:pt>
          <cx:pt idx="9903">9.0000002179294825</cx:pt>
          <cx:pt idx="9904">7.0000003790482879</cx:pt>
          <cx:pt idx="9905">7.9999999841675162</cx:pt>
          <cx:pt idx="9906">6.99999975040555</cx:pt>
          <cx:pt idx="9907">13.00000052433461</cx:pt>
          <cx:pt idx="9908">1.9999998388811946</cx:pt>
          <cx:pt idx="9909">9.0000002179294825</cx:pt>
          <cx:pt idx="9910">9.0000002179294825</cx:pt>
          <cx:pt idx="9911">12.000000290572643</cx:pt>
          <cx:pt idx="9912">5.9999995166435838</cx:pt>
          <cx:pt idx="9913">9.0000002179294825</cx:pt>
          <cx:pt idx="9914">4.9999999115243554</cx:pt>
          <cx:pt idx="9915">5.0000005401670933</cx:pt>
          <cx:pt idx="9916">6.0000001452863216</cx:pt>
          <cx:pt idx="9917">6.0000001452863216</cx:pt>
          <cx:pt idx="9918">4.9999999115243554</cx:pt>
          <cx:pt idx="9919">15.999999968335032</cx:pt>
          <cx:pt idx="9920">7.9999999841675162</cx:pt>
          <cx:pt idx="9921">9.9999998230487108</cx:pt>
          <cx:pt idx="9922">9.0000002179294825</cx:pt>
          <cx:pt idx="9923">9.0000002179294825</cx:pt>
          <cx:pt idx="9924">9.9999998230487108</cx:pt>
          <cx:pt idx="9925">5.9999995166435838</cx:pt>
          <cx:pt idx="9926">4.9999999115243554</cx:pt>
          <cx:pt idx="9927">6.0000001452863216</cx:pt>
          <cx:pt idx="9928">10.000000451691449</cx:pt>
          <cx:pt idx="9929">9.9999998230487108</cx:pt>
          <cx:pt idx="9930">9.9999998230487108</cx:pt>
          <cx:pt idx="9931">11.000000056810677</cx:pt>
          <cx:pt idx="9932">4.000000306405127</cx:pt>
          <cx:pt idx="9933">22.000000113621354</cx:pt>
          <cx:pt idx="9934">5.0000005401670933</cx:pt>
          <cx:pt idx="9935">0</cx:pt>
          <cx:pt idx="9936">14.000000129453838</cx:pt>
          <cx:pt idx="9937">0</cx:pt>
          <cx:pt idx="9938">14.999999734573066</cx:pt>
          <cx:pt idx="9939">3.9999996777623892</cx:pt>
          <cx:pt idx="9940">4.9999999115243554</cx:pt>
          <cx:pt idx="9941">6.99999975040555</cx:pt>
          <cx:pt idx="9942">0</cx:pt>
          <cx:pt idx="9943">11.000000056810677</cx:pt>
          <cx:pt idx="9944">135.00000012572855</cx:pt>
          <cx:pt idx="9945">7.9999999841675162</cx:pt>
          <cx:pt idx="9946">5.9999995166435838</cx:pt>
          <cx:pt idx="9947">4.9999999115243554</cx:pt>
          <cx:pt idx="9948">7.9999999841675162</cx:pt>
          <cx:pt idx="9949">5.9999995166435838</cx:pt>
          <cx:pt idx="9950">7.0000003790482879</cx:pt>
          <cx:pt idx="9951">9.0000002179294825</cx:pt>
          <cx:pt idx="9952">5.9999995166435838</cx:pt>
          <cx:pt idx="9953">6.99999975040555</cx:pt>
          <cx:pt idx="9954">4.000000306405127</cx:pt>
          <cx:pt idx="9955">5.0000005401670933</cx:pt>
          <cx:pt idx="9956">9.0000002179294825</cx:pt>
          <cx:pt idx="9957">3.9999996777623892</cx:pt>
          <cx:pt idx="9958">17.000000202096999</cx:pt>
          <cx:pt idx="9959">13.9999995008111</cx:pt>
          <cx:pt idx="9960">6.0000001452863216</cx:pt>
          <cx:pt idx="9961">4.9999999115243554</cx:pt>
          <cx:pt idx="9962">5.9999995166435838</cx:pt>
          <cx:pt idx="9963">12.000000290572643</cx:pt>
          <cx:pt idx="9964">5.0000005401670933</cx:pt>
          <cx:pt idx="9965">7.9999999841675162</cx:pt>
          <cx:pt idx="9966">6.99999975040555</cx:pt>
          <cx:pt idx="9967">4.9999999115243554</cx:pt>
          <cx:pt idx="9968">14.000000129453838</cx:pt>
          <cx:pt idx="9969">6.0000001452863216</cx:pt>
          <cx:pt idx="9970">6.0000001452863216</cx:pt>
          <cx:pt idx="9971">9.9999998230487108</cx:pt>
          <cx:pt idx="9972">23.999999952502549</cx:pt>
          <cx:pt idx="9973">4.9999999115243554</cx:pt>
          <cx:pt idx="9974">60.000000195577741</cx:pt>
          <cx:pt idx="9975">9.0000002179294825</cx:pt>
          <cx:pt idx="9976">54.000000050291419</cx:pt>
          <cx:pt idx="9977">25.999999791383743</cx:pt>
          <cx:pt idx="9978">6.0000001452863216</cx:pt>
          <cx:pt idx="9979">13.00000052433461</cx:pt>
          <cx:pt idx="9980">14.000000129453838</cx:pt>
          <cx:pt idx="9981">9.9999998230487108</cx:pt>
          <cx:pt idx="9982">12.000000290572643</cx:pt>
          <cx:pt idx="9983">14.000000129453838</cx:pt>
          <cx:pt idx="9984">9.9999998230487108</cx:pt>
          <cx:pt idx="9985">4.000000306405127</cx:pt>
          <cx:pt idx="9986">11.000000056810677</cx:pt>
          <cx:pt idx="9987">9.0000002179294825</cx:pt>
          <cx:pt idx="9988">3.0000000726431608</cx:pt>
          <cx:pt idx="9989">7.9999999841675162</cx:pt>
          <cx:pt idx="9990">11.000000056810677</cx:pt>
          <cx:pt idx="9991">3.0000000726431608</cx:pt>
          <cx:pt idx="9992">4.9999999115243554</cx:pt>
          <cx:pt idx="9993">10.000000451691449</cx:pt>
          <cx:pt idx="9994">17.999999807216227</cx:pt>
          <cx:pt idx="9995">11.999999661929905</cx:pt>
          <cx:pt idx="9996">6.0000001452863216</cx:pt>
          <cx:pt idx="9997">7.9999999841675162</cx:pt>
          <cx:pt idx="9998">5.0000005401670933</cx:pt>
          <cx:pt idx="9999">101.99999995529652</cx:pt>
          <cx:pt idx="10000">11.000000056810677</cx:pt>
          <cx:pt idx="10001">16.999999573454261</cx:pt>
          <cx:pt idx="10002">14.000000129453838</cx:pt>
          <cx:pt idx="10003">4.9999999115243554</cx:pt>
          <cx:pt idx="10004">68.000000179745257</cx:pt>
          <cx:pt idx="10005">7.0000003790482879</cx:pt>
          <cx:pt idx="10006">19.999999646097422</cx:pt>
          <cx:pt idx="10007">7.9999999841675162</cx:pt>
          <cx:pt idx="10008">15.999999968335032</cx:pt>
          <cx:pt idx="10009">47.999999905005097</cx:pt>
          <cx:pt idx="10010">6.99999975040555</cx:pt>
          <cx:pt idx="10011">28.999999864026904</cx:pt>
          <cx:pt idx="10012">23.999999952502549</cx:pt>
          <cx:pt idx="10013">6.0000001452863216</cx:pt>
          <cx:pt idx="10014">4.000000306405127</cx:pt>
          <cx:pt idx="10015">7.9999999841675162</cx:pt>
          <cx:pt idx="10016">7.9999999841675162</cx:pt>
          <cx:pt idx="10017">4.9999999115243554</cx:pt>
          <cx:pt idx="10018">7.9999999841675162</cx:pt>
          <cx:pt idx="10019">7.9999999841675162</cx:pt>
          <cx:pt idx="10020">3.9999996777623892</cx:pt>
          <cx:pt idx="10021">157.99999984446913</cx:pt>
          <cx:pt idx="10022">3.9999996777623892</cx:pt>
          <cx:pt idx="10023">156.00000000558794</cx:pt>
          <cx:pt idx="10024">3.9999996777623892</cx:pt>
          <cx:pt idx="10025">412.00000012759119</cx:pt>
          <cx:pt idx="10026">0</cx:pt>
          <cx:pt idx="10027">0</cx:pt>
          <cx:pt idx="10028">3.0000000726431608</cx:pt>
          <cx:pt idx="10029">7.0000003790482879</cx:pt>
          <cx:pt idx="10030">9.0000002179294825</cx:pt>
          <cx:pt idx="10031">7.0000003790482879</cx:pt>
          <cx:pt idx="10032">39.000000315718353</cx:pt>
          <cx:pt idx="10033">14.000000129453838</cx:pt>
          <cx:pt idx="10034">12.999999895691872</cx:pt>
          <cx:pt idx="10035">16.999999573454261</cx:pt>
          <cx:pt idx="10036">5.9999995166435838</cx:pt>
          <cx:pt idx="10037">9.0000002179294825</cx:pt>
          <cx:pt idx="10038">7.9999999841675162</cx:pt>
          <cx:pt idx="10039">11.000000056810677</cx:pt>
          <cx:pt idx="10040">7.0000003790482879</cx:pt>
          <cx:pt idx="10041">6.99999975040555</cx:pt>
          <cx:pt idx="10042">21.000000508502126</cx:pt>
          <cx:pt idx="10043">9.9999998230487108</cx:pt>
          <cx:pt idx="10044">11.000000056810677</cx:pt>
          <cx:pt idx="10045">3.0000000726431608</cx:pt>
          <cx:pt idx="10046">11.000000056810677</cx:pt>
          <cx:pt idx="10047">9.9999998230487108</cx:pt>
          <cx:pt idx="10048">7.0000003790482879</cx:pt>
          <cx:pt idx="10049">39.000000315718353</cx:pt>
          <cx:pt idx="10050">33.99999977555126</cx:pt>
          <cx:pt idx="10051">3.0000000726431608</cx:pt>
          <cx:pt idx="10052">5.0000005401670933</cx:pt>
          <cx:pt idx="10053">11.999999661929905</cx:pt>
          <cx:pt idx="10054">7.9999999841675162</cx:pt>
          <cx:pt idx="10055">3.0000000726431608</cx:pt>
          <cx:pt idx="10056">11.000000056810677</cx:pt>
          <cx:pt idx="10057">4.9999999115243554</cx:pt>
          <cx:pt idx="10058">4.9999999115243554</cx:pt>
          <cx:pt idx="10059">4.9999999115243554</cx:pt>
          <cx:pt idx="10060">12.000000290572643</cx:pt>
          <cx:pt idx="10061">4.9999999115243554</cx:pt>
          <cx:pt idx="10062">9.9999998230487108</cx:pt>
          <cx:pt idx="10063">11.999999661929905</cx:pt>
          <cx:pt idx="10064">6.99999975040555</cx:pt>
          <cx:pt idx="10065">11.000000056810677</cx:pt>
          <cx:pt idx="10066">6.0000001452863216</cx:pt>
          <cx:pt idx="10067">3.0000000726431608</cx:pt>
          <cx:pt idx="10068">6.99999975040555</cx:pt>
          <cx:pt idx="10069">6.0000001452863216</cx:pt>
          <cx:pt idx="10070">6.0000001452863216</cx:pt>
          <cx:pt idx="10071">10.000000451691449</cx:pt>
          <cx:pt idx="10072">9.9999998230487108</cx:pt>
          <cx:pt idx="10073">7.0000003790482879</cx:pt>
          <cx:pt idx="10074">2.0000004675239325</cx:pt>
          <cx:pt idx="10075">4.9999999115243554</cx:pt>
          <cx:pt idx="10076">7.9999999841675162</cx:pt>
          <cx:pt idx="10077">7.9999999841675162</cx:pt>
          <cx:pt idx="10078">4.9999999115243554</cx:pt>
          <cx:pt idx="10079">3.0000000726431608</cx:pt>
          <cx:pt idx="10080">6.0000001452863216</cx:pt>
          <cx:pt idx="10081">46.000000066123903</cx:pt>
          <cx:pt idx="10082">32.000000565312803</cx:pt>
          <cx:pt idx="10083">12.000000290572643</cx:pt>
          <cx:pt idx="10084">6.0000001452863216</cx:pt>
          <cx:pt idx="10085">9.0000002179294825</cx:pt>
          <cx:pt idx="10086">22.000000113621354</cx:pt>
          <cx:pt idx="10087">6.99999975040555</cx:pt>
          <cx:pt idx="10088">4.9999999115243554</cx:pt>
          <cx:pt idx="10089">11.000000056810677</cx:pt>
          <cx:pt idx="10090">11.000000056810677</cx:pt>
          <cx:pt idx="10091">12.999999895691872</cx:pt>
          <cx:pt idx="10092">6.0000001452863216</cx:pt>
          <cx:pt idx="10093">9.0000002179294825</cx:pt>
          <cx:pt idx="10094">6.0000001452863216</cx:pt>
          <cx:pt idx="10095">11.000000056810677</cx:pt>
          <cx:pt idx="10096">9.0000002179294825</cx:pt>
          <cx:pt idx="10097">11.999999661929905</cx:pt>
          <cx:pt idx="10098">30.00000009778887</cx:pt>
          <cx:pt idx="10099">0</cx:pt>
          <cx:pt idx="10100">6.0000001452863216</cx:pt>
          <cx:pt idx="10101">14.000000129453838</cx:pt>
          <cx:pt idx="10102">13.00000052433461</cx:pt>
          <cx:pt idx="10103">5.9999995166435838</cx:pt>
          <cx:pt idx="10104">14.999999734573066</cx:pt>
          <cx:pt idx="10105">14.000000129453838</cx:pt>
          <cx:pt idx="10106">7.9999999841675162</cx:pt>
          <cx:pt idx="10107">46.999999671243131</cx:pt>
          <cx:pt idx="10108">6.99999975040555</cx:pt>
          <cx:pt idx="10109">9.0000002179294825</cx:pt>
          <cx:pt idx="10110">9.9999998230487108</cx:pt>
          <cx:pt idx="10111">9.0000002179294825</cx:pt>
          <cx:pt idx="10112">3.0000000726431608</cx:pt>
          <cx:pt idx="10113">9.0000002179294825</cx:pt>
          <cx:pt idx="10114">4.000000306405127</cx:pt>
          <cx:pt idx="10115">4.9999999115243554</cx:pt>
          <cx:pt idx="10116">3.9999996777623892</cx:pt>
          <cx:pt idx="10117">7.0000003790482879</cx:pt>
          <cx:pt idx="10118">3.0000000726431608</cx:pt>
          <cx:pt idx="10119">4.9999999115243554</cx:pt>
          <cx:pt idx="10120">5.9999995166435838</cx:pt>
          <cx:pt idx="10121">9.9999998230487108</cx:pt>
          <cx:pt idx="10122">2.999999444000423</cx:pt>
          <cx:pt idx="10123">4.000000306405127</cx:pt>
          <cx:pt idx="10124">3.0000000726431608</cx:pt>
          <cx:pt idx="10125">12.999999895691872</cx:pt>
          <cx:pt idx="10126">36.99999984819442</cx:pt>
          <cx:pt idx="10127">0</cx:pt>
          <cx:pt idx="10128">11.999999661929905</cx:pt>
          <cx:pt idx="10129">6.99999975040555</cx:pt>
          <cx:pt idx="10130">4.000000306405127</cx:pt>
          <cx:pt idx="10131">3.9999996777623892</cx:pt>
          <cx:pt idx="10132">12.000000290572643</cx:pt>
          <cx:pt idx="10133">3.9999996777623892</cx:pt>
          <cx:pt idx="10134">7.9999999841675162</cx:pt>
          <cx:pt idx="10135">6.0000001452863216</cx:pt>
          <cx:pt idx="10136">7.9999999841675162</cx:pt>
          <cx:pt idx="10137">7.9999999841675162</cx:pt>
          <cx:pt idx="10138">6.0000001452863216</cx:pt>
          <cx:pt idx="10139">6.0000001452863216</cx:pt>
          <cx:pt idx="10140">9.0000002179294825</cx:pt>
          <cx:pt idx="10141">9.0000002179294825</cx:pt>
          <cx:pt idx="10142">3.9999996777623892</cx:pt>
          <cx:pt idx="10143">9.0000002179294825</cx:pt>
          <cx:pt idx="10144">3.9999996777623892</cx:pt>
          <cx:pt idx="10145">3.0000000726431608</cx:pt>
          <cx:pt idx="10146">6.0000001452863216</cx:pt>
          <cx:pt idx="10147">6.0000001452863216</cx:pt>
          <cx:pt idx="10148">6.0000001452863216</cx:pt>
          <cx:pt idx="10149">11.000000056810677</cx:pt>
          <cx:pt idx="10150">10.000000451691449</cx:pt>
          <cx:pt idx="10151">6.0000001452863216</cx:pt>
          <cx:pt idx="10152">6.99999975040555</cx:pt>
          <cx:pt idx="10153">7.0000003790482879</cx:pt>
          <cx:pt idx="10154">7.9999999841675162</cx:pt>
          <cx:pt idx="10155">0</cx:pt>
          <cx:pt idx="10156">8.9999995892867446</cx:pt>
          <cx:pt idx="10157">6.0000001452863216</cx:pt>
          <cx:pt idx="10158">3.0000000726431608</cx:pt>
          <cx:pt idx="10159">4.9999999115243554</cx:pt>
          <cx:pt idx="10160">11.000000056810677</cx:pt>
          <cx:pt idx="10161">20.00000027474016</cx:pt>
          <cx:pt idx="10162">31.999999936670065</cx:pt>
          <cx:pt idx="10163">362.0000003837049</cx:pt>
          <cx:pt idx="10164">241.99999999254942</cx:pt>
          <cx:pt idx="10165">337.00000019744039</cx:pt>
          <cx:pt idx="10166">0</cx:pt>
          <cx:pt idx="10167">4.9999999115243554</cx:pt>
          <cx:pt idx="10168">0</cx:pt>
          <cx:pt idx="10169">23.999999952502549</cx:pt>
          <cx:pt idx="10170">7.0000003790482879</cx:pt>
          <cx:pt idx="10171">0</cx:pt>
          <cx:pt idx="10172">20.999999879859388</cx:pt>
          <cx:pt idx="10173">2.0000004675239325</cx:pt>
          <cx:pt idx="10174">0.99999960511922836</cx:pt>
          <cx:pt idx="10175">11.000000056810677</cx:pt>
          <cx:pt idx="10176">9.9999998230487108</cx:pt>
          <cx:pt idx="10177">7.9999999841675162</cx:pt>
          <cx:pt idx="10178">3.0000000726431608</cx:pt>
          <cx:pt idx="10179">6.0000001452863216</cx:pt>
          <cx:pt idx="10180">14.000000129453838</cx:pt>
          <cx:pt idx="10181">11.000000056810677</cx:pt>
          <cx:pt idx="10182">28.999999864026904</cx:pt>
          <cx:pt idx="10183">4.9999999115243554</cx:pt>
          <cx:pt idx="10184">6.99999975040555</cx:pt>
          <cx:pt idx="10185">0</cx:pt>
          <cx:pt idx="10186">6.0000001452863216</cx:pt>
          <cx:pt idx="10187">20.999999879859388</cx:pt>
          <cx:pt idx="10188">3.9999996777623892</cx:pt>
          <cx:pt idx="10189">17.000000202096999</cx:pt>
          <cx:pt idx="10190">12.000000290572643</cx:pt>
          <cx:pt idx="10191">4.9999999115243554</cx:pt>
          <cx:pt idx="10192">6.99999975040555</cx:pt>
          <cx:pt idx="10193">9.0000002179294825</cx:pt>
          <cx:pt idx="10194">9.9999998230487108</cx:pt>
          <cx:pt idx="10195">5.9999995166435838</cx:pt>
          <cx:pt idx="10196">21.000000508502126</cx:pt>
          <cx:pt idx="10197">6.0000001452863216</cx:pt>
          <cx:pt idx="10198">12.999999895691872</cx:pt>
          <cx:pt idx="10199">12.999999895691872</cx:pt>
          <cx:pt idx="10200">3.9999996777623892</cx:pt>
          <cx:pt idx="10201">4.000000306405127</cx:pt>
          <cx:pt idx="10202">5.9999995166435838</cx:pt>
          <cx:pt idx="10203">9.9999998230487108</cx:pt>
          <cx:pt idx="10204">6.0000001452863216</cx:pt>
          <cx:pt idx="10205">11.999999661929905</cx:pt>
          <cx:pt idx="10206">4.9999999115243554</cx:pt>
          <cx:pt idx="10207">7.9999999841675162</cx:pt>
          <cx:pt idx="10208">7.0000003790482879</cx:pt>
          <cx:pt idx="10209">39.000000315718353</cx:pt>
          <cx:pt idx="10210">30.00000009778887</cx:pt>
          <cx:pt idx="10211">12.000000290572643</cx:pt>
          <cx:pt idx="10212">36.99999984819442</cx:pt>
          <cx:pt idx="10213">11.000000056810677</cx:pt>
          <cx:pt idx="10214">29.000000492669642</cx:pt>
          <cx:pt idx="10215">10.000000451691449</cx:pt>
          <cx:pt idx="10216">114.00000024586916</cx:pt>
          <cx:pt idx="10217">4.9999999115243554</cx:pt>
          <cx:pt idx="10218">3.0000000726431608</cx:pt>
          <cx:pt idx="10219">19.000000040978193</cx:pt>
          <cx:pt idx="10220">11.000000056810677</cx:pt>
          <cx:pt idx="10221">3.9999996777623892</cx:pt>
          <cx:pt idx="10222">10.000000451691449</cx:pt>
          <cx:pt idx="10223">6.99999975040555</cx:pt>
          <cx:pt idx="10224">3.0000000726431608</cx:pt>
          <cx:pt idx="10225">8.9999995892867446</cx:pt>
          <cx:pt idx="10226">9.9999998230487108</cx:pt>
          <cx:pt idx="10227">8.9999995892867446</cx:pt>
          <cx:pt idx="10228">4.9999999115243554</cx:pt>
          <cx:pt idx="10229">1.9999998388811946</cx:pt>
          <cx:pt idx="10230">14.999999734573066</cx:pt>
          <cx:pt idx="10231">7.9999999841675162</cx:pt>
          <cx:pt idx="10232">9.9999998230487108</cx:pt>
          <cx:pt idx="10233">11.999999661929905</cx:pt>
          <cx:pt idx="10234">6.99999975040555</cx:pt>
          <cx:pt idx="10235">17.000000202096999</cx:pt>
          <cx:pt idx="10236">6.0000001452863216</cx:pt>
          <cx:pt idx="10237">6.0000001452863216</cx:pt>
          <cx:pt idx="10238">8.9999995892867446</cx:pt>
          <cx:pt idx="10239">6.0000001452863216</cx:pt>
          <cx:pt idx="10240">4.000000306405127</cx:pt>
          <cx:pt idx="10241">14.000000129453838</cx:pt>
          <cx:pt idx="10242">10.999999428167939</cx:pt>
          <cx:pt idx="10243">7.9999999841675162</cx:pt>
          <cx:pt idx="10244">7.0000003790482879</cx:pt>
          <cx:pt idx="10245">2.0000004675239325</cx:pt>
          <cx:pt idx="10246">31.999999936670065</cx:pt>
          <cx:pt idx="10247">15.999999968335032</cx:pt>
          <cx:pt idx="10248">12.999999895691872</cx:pt>
          <cx:pt idx="10249">6.0000001452863216</cx:pt>
          <cx:pt idx="10250">6.0000001452863216</cx:pt>
          <cx:pt idx="10251">156.00000000558794</cx:pt>
          <cx:pt idx="10252">111.99999977834523</cx:pt>
          <cx:pt idx="10253">4.9999999115243554</cx:pt>
          <cx:pt idx="10254">17.999999807216227</cx:pt>
          <cx:pt idx="10255">12.000000290572643</cx:pt>
          <cx:pt idx="10256">5.0000005401670933</cx:pt>
          <cx:pt idx="10257">11.000000056810677</cx:pt>
          <cx:pt idx="10258">7.9999999841675162</cx:pt>
          <cx:pt idx="10259">8.9999995892867446</cx:pt>
          <cx:pt idx="10260">6.99999975040555</cx:pt>
          <cx:pt idx="10261">6.99999975040555</cx:pt>
          <cx:pt idx="10262">6.0000001452863216</cx:pt>
          <cx:pt idx="10263">8.9999995892867446</cx:pt>
          <cx:pt idx="10264">6.0000001452863216</cx:pt>
          <cx:pt idx="10265">9.0000002179294825</cx:pt>
          <cx:pt idx="10266">8.9999995892867446</cx:pt>
          <cx:pt idx="10267">7.0000003790482879</cx:pt>
          <cx:pt idx="10268">7.9999999841675162</cx:pt>
          <cx:pt idx="10269">14.999999734573066</cx:pt>
          <cx:pt idx="10270">5.9999995166435838</cx:pt>
          <cx:pt idx="10271">7.9999999841675162</cx:pt>
          <cx:pt idx="10272">6.99999975040555</cx:pt>
          <cx:pt idx="10273">30.00000009778887</cx:pt>
          <cx:pt idx="10274">28.999999864026904</cx:pt>
          <cx:pt idx="10275">7.0000003790482879</cx:pt>
          <cx:pt idx="10276">4.9999999115243554</cx:pt>
          <cx:pt idx="10277">9.9999998230487108</cx:pt>
          <cx:pt idx="10278">14.000000129453838</cx:pt>
          <cx:pt idx="10279">9.0000002179294825</cx:pt>
          <cx:pt idx="10280">10.000000451691449</cx:pt>
          <cx:pt idx="10281">3.0000000726431608</cx:pt>
          <cx:pt idx="10282">3.9999996777623892</cx:pt>
          <cx:pt idx="10283">6.99999975040555</cx:pt>
          <cx:pt idx="10284">4.9999999115243554</cx:pt>
          <cx:pt idx="10285">15.999999968335032</cx:pt>
          <cx:pt idx="10286">6.99999975040555</cx:pt>
          <cx:pt idx="10287">0</cx:pt>
          <cx:pt idx="10288">958.9999997522682</cx:pt>
          <cx:pt idx="10289">375.999999884516</cx:pt>
          <cx:pt idx="10290">38.000000081956387</cx:pt>
          <cx:pt idx="10291">11.000000056810677</cx:pt>
          <cx:pt idx="10292">8.9999995892867446</cx:pt>
          <cx:pt idx="10293">4.9999999115243554</cx:pt>
          <cx:pt idx="10294">6.0000001452863216</cx:pt>
          <cx:pt idx="10295">7.9999999841675162</cx:pt>
          <cx:pt idx="10296">6.0000001452863216</cx:pt>
          <cx:pt idx="10297">12.999999895691872</cx:pt>
          <cx:pt idx="10298">15.999999968335032</cx:pt>
          <cx:pt idx="10299">3.9999996777623892</cx:pt>
          <cx:pt idx="10300">7.9999999841675162</cx:pt>
          <cx:pt idx="10301">6.99999975040555</cx:pt>
          <cx:pt idx="10302">9.0000002179294825</cx:pt>
          <cx:pt idx="10303">11.000000056810677</cx:pt>
          <cx:pt idx="10304">12.999999895691872</cx:pt>
          <cx:pt idx="10305">4.9999999115243554</cx:pt>
          <cx:pt idx="10306">2.999999444000423</cx:pt>
          <cx:pt idx="10307">14.000000129453838</cx:pt>
          <cx:pt idx="10308">10.000000451691449</cx:pt>
          <cx:pt idx="10309">3.0000000726431608</cx:pt>
          <cx:pt idx="10310">7.9999999841675162</cx:pt>
          <cx:pt idx="10311">14.000000129453838</cx:pt>
          <cx:pt idx="10312">6.0000001452863216</cx:pt>
          <cx:pt idx="10313">1.9999998388811946</cx:pt>
          <cx:pt idx="10314">12.999999895691872</cx:pt>
          <cx:pt idx="10315">3.0000000726431608</cx:pt>
          <cx:pt idx="10316">14.999999734573066</cx:pt>
          <cx:pt idx="10317">11.000000056810677</cx:pt>
          <cx:pt idx="10318">9.0000002179294825</cx:pt>
          <cx:pt idx="10319">37.000000476837158</cx:pt>
          <cx:pt idx="10320">9.9999998230487108</cx:pt>
          <cx:pt idx="10321">9.0000002179294825</cx:pt>
          <cx:pt idx="10322">6.0000001452863216</cx:pt>
          <cx:pt idx="10323">7.9999999841675162</cx:pt>
          <cx:pt idx="10324">12.999999895691872</cx:pt>
          <cx:pt idx="10325">3.9999996777623892</cx:pt>
          <cx:pt idx="10326">6.0000001452863216</cx:pt>
          <cx:pt idx="10327">5.9999995166435838</cx:pt>
          <cx:pt idx="10328">6.99999975040555</cx:pt>
          <cx:pt idx="10329">5.9999995166435838</cx:pt>
          <cx:pt idx="10330">10.000000451691449</cx:pt>
          <cx:pt idx="10331">11.000000056810677</cx:pt>
          <cx:pt idx="10332">4.9999999115243554</cx:pt>
          <cx:pt idx="10333">9.0000002179294825</cx:pt>
          <cx:pt idx="10334">8.9999995892867446</cx:pt>
          <cx:pt idx="10335">7.9999999841675162</cx:pt>
          <cx:pt idx="10336">7.9999999841675162</cx:pt>
          <cx:pt idx="10337">6.0000001452863216</cx:pt>
          <cx:pt idx="10338">4.000000306405127</cx:pt>
          <cx:pt idx="10339">23.999999952502549</cx:pt>
          <cx:pt idx="10340">4.000000306405127</cx:pt>
          <cx:pt idx="10341">17.999999807216227</cx:pt>
          <cx:pt idx="10342">12.999999895691872</cx:pt>
          <cx:pt idx="10343">4.000000306405127</cx:pt>
          <cx:pt idx="10344">9.0000002179294825</cx:pt>
          <cx:pt idx="10345">9.0000002179294825</cx:pt>
          <cx:pt idx="10346">3.0000000726431608</cx:pt>
          <cx:pt idx="10347">7.9999999841675162</cx:pt>
          <cx:pt idx="10348">6.99999975040555</cx:pt>
          <cx:pt idx="10349">72.000000486150384</cx:pt>
          <cx:pt idx="10350">0</cx:pt>
          <cx:pt idx="10351">10.999999428167939</cx:pt>
          <cx:pt idx="10352">3.0000000726431608</cx:pt>
          <cx:pt idx="10353">11.999999661929905</cx:pt>
          <cx:pt idx="10354">246.99999990407377</cx:pt>
          <cx:pt idx="10355">3.0000000726431608</cx:pt>
          <cx:pt idx="10356">0</cx:pt>
          <cx:pt idx="10357">4.9999999115243554</cx:pt>
          <cx:pt idx="10358">6.99999975040555</cx:pt>
          <cx:pt idx="10359">5.9999995166435838</cx:pt>
          <cx:pt idx="10360">7.0000003790482879</cx:pt>
          <cx:pt idx="10361">12.999999895691872</cx:pt>
          <cx:pt idx="10362">12.000000290572643</cx:pt>
          <cx:pt idx="10363">25.999999791383743</cx:pt>
          <cx:pt idx="10364">221.99999971780926</cx:pt>
          <cx:pt idx="10365">269.99999962281436</cx:pt>
          <cx:pt idx="10366">85.999999986961484</cx:pt>
          <cx:pt idx="10367">167.00000006239861</cx:pt>
          <cx:pt idx="10368">98.999999882653356</cx:pt>
          <cx:pt idx="10369">0</cx:pt>
          <cx:pt idx="10370">0</cx:pt>
          <cx:pt idx="10371">0</cx:pt>
          <cx:pt idx="10372">0</cx:pt>
          <cx:pt idx="10373">6.0000001452863216</cx:pt>
          <cx:pt idx="10374">11.000000056810677</cx:pt>
          <cx:pt idx="10375">8.9999995892867446</cx:pt>
          <cx:pt idx="10376">4.9999999115243554</cx:pt>
          <cx:pt idx="10377">64.000000501982868</cx:pt>
          <cx:pt idx="10378">1.9999998388811946</cx:pt>
          <cx:pt idx="10379">9.9999998230487108</cx:pt>
          <cx:pt idx="10380">14.999999734573066</cx:pt>
          <cx:pt idx="10381">33.000000170432031</cx:pt>
          <cx:pt idx="10382">4.000000306405127</cx:pt>
          <cx:pt idx="10383">4.9999999115243554</cx:pt>
          <cx:pt idx="10384">3.9999996777623892</cx:pt>
          <cx:pt idx="10385">11.000000056810677</cx:pt>
          <cx:pt idx="10386">2.0000004675239325</cx:pt>
          <cx:pt idx="10387">16.999999573454261</cx:pt>
          <cx:pt idx="10388">3.0000000726431608</cx:pt>
          <cx:pt idx="10389">49.000000138767064</cx:pt>
          <cx:pt idx="10390">45.999999437481165</cx:pt>
          <cx:pt idx="10391">3.0000000726431608</cx:pt>
          <cx:pt idx="10392">7.0000003790482879</cx:pt>
          <cx:pt idx="10393">100.99999972153455</cx:pt>
          <cx:pt idx="10394">97.000000043772161</cx:pt>
          <cx:pt idx="10395">205.99999974947423</cx:pt>
          <cx:pt idx="10396">17.000000202096999</cx:pt>
          <cx:pt idx="10397">4.000000306405127</cx:pt>
          <cx:pt idx="10398">6.0000001452863216</cx:pt>
          <cx:pt idx="10399">15.000000363215804</cx:pt>
          <cx:pt idx="10400">22.000000113621354</cx:pt>
          <cx:pt idx="10401">4.000000306405127</cx:pt>
          <cx:pt idx="10402">12.999999895691872</cx:pt>
          <cx:pt idx="10403">12.000000290572643</cx:pt>
          <cx:pt idx="10404">23.00000034738332</cx:pt>
          <cx:pt idx="10405">22.000000113621354</cx:pt>
          <cx:pt idx="10406">9.0000002179294825</cx:pt>
          <cx:pt idx="10407">6.0000001452863216</cx:pt>
          <cx:pt idx="10408">12.999999895691872</cx:pt>
          <cx:pt idx="10409">57.00000012293458</cx:pt>
          <cx:pt idx="10410">3.9999996777623892</cx:pt>
          <cx:pt idx="10411">27.00000002514571</cx:pt>
          <cx:pt idx="10412">9.0000002179294825</cx:pt>
          <cx:pt idx="10413">4.9999999115243554</cx:pt>
          <cx:pt idx="10414">38.000000081956387</cx:pt>
          <cx:pt idx="10415">3.0000000726431608</cx:pt>
          <cx:pt idx="10416">9.9999998230487108</cx:pt>
          <cx:pt idx="10417">4.000000306405127</cx:pt>
          <cx:pt idx="10418">12.999999895691872</cx:pt>
          <cx:pt idx="10419">7.9999999841675162</cx:pt>
          <cx:pt idx="10420">3.9999996777623892</cx:pt>
          <cx:pt idx="10421">11.000000056810677</cx:pt>
          <cx:pt idx="10422">7.0000003790482879</cx:pt>
          <cx:pt idx="10423">11.000000056810677</cx:pt>
          <cx:pt idx="10424">8.9999995892867446</cx:pt>
          <cx:pt idx="10425">9.0000002179294825</cx:pt>
          <cx:pt idx="10426">9.9999998230487108</cx:pt>
          <cx:pt idx="10427">15.999999968335032</cx:pt>
          <cx:pt idx="10428">5.0000005401670933</cx:pt>
          <cx:pt idx="10429">2.0000004675239325</cx:pt>
          <cx:pt idx="10430">3.0000000726431608</cx:pt>
          <cx:pt idx="10431">9.0000002179294825</cx:pt>
          <cx:pt idx="10432">12.999999895691872</cx:pt>
          <cx:pt idx="10433">9.9999998230487108</cx:pt>
          <cx:pt idx="10434">14.000000129453838</cx:pt>
          <cx:pt idx="10435">10.000000451691449</cx:pt>
          <cx:pt idx="10436">4.9999999115243554</cx:pt>
          <cx:pt idx="10437">30.00000009778887</cx:pt>
          <cx:pt idx="10438">11.999999661929905</cx:pt>
          <cx:pt idx="10439">33.99999977555126</cx:pt>
          <cx:pt idx="10440">3.0000000726431608</cx:pt>
          <cx:pt idx="10441">33.99999977555126</cx:pt>
          <cx:pt idx="10442">2.0000004675239325</cx:pt>
          <cx:pt idx="10443">28.000000258907676</cx:pt>
          <cx:pt idx="10444">9.0000002179294825</cx:pt>
          <cx:pt idx="10445">6.0000001452863216</cx:pt>
          <cx:pt idx="10446">6.0000001452863216</cx:pt>
          <cx:pt idx="10447">7.0000003790482879</cx:pt>
          <cx:pt idx="10448">14.000000129453838</cx:pt>
          <cx:pt idx="10449">3.0000000726431608</cx:pt>
          <cx:pt idx="10450">3.9999996777623892</cx:pt>
          <cx:pt idx="10451">12.000000290572643</cx:pt>
          <cx:pt idx="10452">3.9999996777623892</cx:pt>
          <cx:pt idx="10453">0</cx:pt>
          <cx:pt idx="10454">3.9999996777623892</cx:pt>
          <cx:pt idx="10455">6.99999975040555</cx:pt>
          <cx:pt idx="10456">6.99999975040555</cx:pt>
          <cx:pt idx="10457">9.9999998230487108</cx:pt>
          <cx:pt idx="10458">7.9999999841675162</cx:pt>
          <cx:pt idx="10459">4.000000306405127</cx:pt>
          <cx:pt idx="10460">4.9999999115243554</cx:pt>
          <cx:pt idx="10461">6.99999975040555</cx:pt>
          <cx:pt idx="10462">5.0000005401670933</cx:pt>
          <cx:pt idx="10463">4.9999999115243554</cx:pt>
          <cx:pt idx="10464">6.99999975040555</cx:pt>
          <cx:pt idx="10465">0</cx:pt>
          <cx:pt idx="10466">7.9999999841675162</cx:pt>
          <cx:pt idx="10467">4.9999999115243554</cx:pt>
          <cx:pt idx="10468">5.9999995166435838</cx:pt>
          <cx:pt idx="10469">11.000000056810677</cx:pt>
          <cx:pt idx="10470">23.999999952502549</cx:pt>
          <cx:pt idx="10471">9.9999998230487108</cx:pt>
          <cx:pt idx="10472">17.000000202096999</cx:pt>
          <cx:pt idx="10473">2.0000004675239325</cx:pt>
          <cx:pt idx="10474">3.0000000726431608</cx:pt>
          <cx:pt idx="10475">13.00000052433461</cx:pt>
          <cx:pt idx="10476">23.00000034738332</cx:pt>
          <cx:pt idx="10477">2.999999444000423</cx:pt>
          <cx:pt idx="10478">9.0000002179294825</cx:pt>
          <cx:pt idx="10479">4.9999999115243554</cx:pt>
          <cx:pt idx="10480">10.000000451691449</cx:pt>
          <cx:pt idx="10481">4.9999999115243554</cx:pt>
          <cx:pt idx="10482">30.00000009778887</cx:pt>
          <cx:pt idx="10483">11.000000056810677</cx:pt>
          <cx:pt idx="10484">14.000000129453838</cx:pt>
          <cx:pt idx="10485">7.9999999841675162</cx:pt>
          <cx:pt idx="10486">7.9999999841675162</cx:pt>
          <cx:pt idx="10487">12.000000290572643</cx:pt>
          <cx:pt idx="10488">4.9999999115243554</cx:pt>
          <cx:pt idx="10489">6.0000001452863216</cx:pt>
          <cx:pt idx="10490">15.999999968335032</cx:pt>
          <cx:pt idx="10491">12.000000290572643</cx:pt>
          <cx:pt idx="10492">15.999999968335032</cx:pt>
          <cx:pt idx="10493">14.000000129453838</cx:pt>
          <cx:pt idx="10494">17.999999807216227</cx:pt>
          <cx:pt idx="10495">9.9999998230487108</cx:pt>
          <cx:pt idx="10496">0</cx:pt>
          <cx:pt idx="10497">7.9999999841675162</cx:pt>
          <cx:pt idx="10498">7.9999999841675162</cx:pt>
          <cx:pt idx="10499">36.99999984819442</cx:pt>
          <cx:pt idx="10500">14.000000129453838</cx:pt>
          <cx:pt idx="10501">8.9999995892867446</cx:pt>
          <cx:pt idx="10502">4.9999999115243554</cx:pt>
          <cx:pt idx="10503">8.9999995892867446</cx:pt>
          <cx:pt idx="10504">7.9999999841675162</cx:pt>
          <cx:pt idx="10505">6.99999975040555</cx:pt>
          <cx:pt idx="10506">4.9999999115243554</cx:pt>
          <cx:pt idx="10507">6.0000001452863216</cx:pt>
          <cx:pt idx="10508">9.0000002179294825</cx:pt>
          <cx:pt idx="10509">4.9999999115243554</cx:pt>
          <cx:pt idx="10510">4.000000306405127</cx:pt>
          <cx:pt idx="10511">9.0000002179294825</cx:pt>
          <cx:pt idx="10512">3.9999996777623892</cx:pt>
          <cx:pt idx="10513">3.0000000726431608</cx:pt>
          <cx:pt idx="10514">7.9999999841675162</cx:pt>
          <cx:pt idx="10515">6.0000001452863216</cx:pt>
          <cx:pt idx="10516">7.9999999841675162</cx:pt>
          <cx:pt idx="10517">6.0000001452863216</cx:pt>
          <cx:pt idx="10518">1.9999998388811946</cx:pt>
          <cx:pt idx="10519">15.999999968335032</cx:pt>
          <cx:pt idx="10520">4.000000306405127</cx:pt>
          <cx:pt idx="10521">6.0000001452863216</cx:pt>
          <cx:pt idx="10522">5.0000005401670933</cx:pt>
          <cx:pt idx="10523">6.99999975040555</cx:pt>
          <cx:pt idx="10524">4.9999999115243554</cx:pt>
          <cx:pt idx="10525">14.000000129453838</cx:pt>
          <cx:pt idx="10526">9.9999998230487108</cx:pt>
          <cx:pt idx="10527">6.0000001452863216</cx:pt>
          <cx:pt idx="10528">9.9999998230487108</cx:pt>
          <cx:pt idx="10529">6.99999975040555</cx:pt>
          <cx:pt idx="10530">11.000000056810677</cx:pt>
          <cx:pt idx="10531">1.9999998388811946</cx:pt>
          <cx:pt idx="10532">14.000000129453838</cx:pt>
          <cx:pt idx="10533">4.000000306405127</cx:pt>
          <cx:pt idx="10534">14.000000129453838</cx:pt>
          <cx:pt idx="10535">11.999999661929905</cx:pt>
          <cx:pt idx="10536">36.99999984819442</cx:pt>
          <cx:pt idx="10537">17.999999807216227</cx:pt>
          <cx:pt idx="10538">9.0000002179294825</cx:pt>
          <cx:pt idx="10539">6.0000001452863216</cx:pt>
          <cx:pt idx="10540">3.0000000726431608</cx:pt>
          <cx:pt idx="10541">12.999999895691872</cx:pt>
          <cx:pt idx="10542">7.9999999841675162</cx:pt>
          <cx:pt idx="10543">33.000000170432031</cx:pt>
          <cx:pt idx="10544">12.999999895691872</cx:pt>
          <cx:pt idx="10545">13.9999995008111</cx:pt>
          <cx:pt idx="10546">4.000000306405127</cx:pt>
          <cx:pt idx="10547">12.999999895691872</cx:pt>
          <cx:pt idx="10548">17.000000202096999</cx:pt>
          <cx:pt idx="10549">11.000000056810677</cx:pt>
          <cx:pt idx="10550">4.9999999115243554</cx:pt>
          <cx:pt idx="10551">11.000000056810677</cx:pt>
          <cx:pt idx="10552">12.999999895691872</cx:pt>
          <cx:pt idx="10553">3.9999996777623892</cx:pt>
          <cx:pt idx="10554">7.9999999841675162</cx:pt>
          <cx:pt idx="10555">6.0000001452863216</cx:pt>
          <cx:pt idx="10556">32.999999541789293</cx:pt>
          <cx:pt idx="10557">7.9999999841675162</cx:pt>
          <cx:pt idx="10558">7.9999999841675162</cx:pt>
          <cx:pt idx="10559">7.0000003790482879</cx:pt>
          <cx:pt idx="10560">4.000000306405127</cx:pt>
          <cx:pt idx="10561">6.0000001452863216</cx:pt>
          <cx:pt idx="10562">4.9999999115243554</cx:pt>
          <cx:pt idx="10563">4.9999999115243554</cx:pt>
          <cx:pt idx="10564">2.999999444000423</cx:pt>
          <cx:pt idx="10565">11.000000056810677</cx:pt>
          <cx:pt idx="10566">30.00000009778887</cx:pt>
          <cx:pt idx="10567">7.0000003790482879</cx:pt>
          <cx:pt idx="10568">12.000000290572643</cx:pt>
          <cx:pt idx="10569">7.9999999841675162</cx:pt>
          <cx:pt idx="10570">6.0000001452863216</cx:pt>
          <cx:pt idx="10571">11.000000056810677</cx:pt>
          <cx:pt idx="10572">9.0000002179294825</cx:pt>
          <cx:pt idx="10573">4.9999999115243554</cx:pt>
          <cx:pt idx="10574">12.000000290572643</cx:pt>
          <cx:pt idx="10575">11.999999661929905</cx:pt>
          <cx:pt idx="10576">7.9999999841675162</cx:pt>
          <cx:pt idx="10577">6.0000001452863216</cx:pt>
          <cx:pt idx="10578">12.999999895691872</cx:pt>
          <cx:pt idx="10579">3.0000000726431608</cx:pt>
          <cx:pt idx="10580">6.0000001452863216</cx:pt>
          <cx:pt idx="10581">3.0000000726431608</cx:pt>
          <cx:pt idx="10582">11.999999661929905</cx:pt>
          <cx:pt idx="10583">11.000000056810677</cx:pt>
          <cx:pt idx="10584">15.999999968335032</cx:pt>
          <cx:pt idx="10585">4.000000306405127</cx:pt>
          <cx:pt idx="10586">7.0000003790482879</cx:pt>
          <cx:pt idx="10587">3.0000000726431608</cx:pt>
          <cx:pt idx="10588">17.000000202096999</cx:pt>
          <cx:pt idx="10589">11.000000056810677</cx:pt>
          <cx:pt idx="10590">12.999999895691872</cx:pt>
          <cx:pt idx="10591">9.9999998230487108</cx:pt>
          <cx:pt idx="10592">21.999999484978616</cx:pt>
          <cx:pt idx="10593">19.999999646097422</cx:pt>
          <cx:pt idx="10594">0</cx:pt>
          <cx:pt idx="10595">9.9999998230487108</cx:pt>
          <cx:pt idx="10596">11.000000056810677</cx:pt>
          <cx:pt idx="10597">10.000000451691449</cx:pt>
          <cx:pt idx="10598">38.000000081956387</cx:pt>
          <cx:pt idx="10599">12.000000290572643</cx:pt>
          <cx:pt idx="10600">33.000000170432031</cx:pt>
          <cx:pt idx="10601">3.9999996777623892</cx:pt>
          <cx:pt idx="10602">17.000000202096999</cx:pt>
          <cx:pt idx="10603">3.9999996777623892</cx:pt>
          <cx:pt idx="10604">9.9999998230487108</cx:pt>
          <cx:pt idx="10605">11.000000056810677</cx:pt>
          <cx:pt idx="10606">11.000000056810677</cx:pt>
          <cx:pt idx="10607">9.9999998230487108</cx:pt>
          <cx:pt idx="10608">31.000000331550837</cx:pt>
          <cx:pt idx="10609">5.9999995166435838</cx:pt>
          <cx:pt idx="10610">211.99999989476055</cx:pt>
          <cx:pt idx="10611">6.0000001452863216</cx:pt>
          <cx:pt idx="10612">6.0000001452863216</cx:pt>
          <cx:pt idx="10613">6.99999975040555</cx:pt>
          <cx:pt idx="10614">5.9999995166435838</cx:pt>
          <cx:pt idx="10615">4.000000306405127</cx:pt>
          <cx:pt idx="10616">7.0000003790482879</cx:pt>
          <cx:pt idx="10617">13.9999995008111</cx:pt>
          <cx:pt idx="10618">15.999999968335032</cx:pt>
          <cx:pt idx="10619">7.0000003790482879</cx:pt>
          <cx:pt idx="10620">7.9999999841675162</cx:pt>
          <cx:pt idx="10621">14.999999734573066</cx:pt>
          <cx:pt idx="10622">11.000000056810677</cx:pt>
          <cx:pt idx="10623">6.99999975040555</cx:pt>
          <cx:pt idx="10624">3.9999996777623892</cx:pt>
          <cx:pt idx="10625">4.000000306405127</cx:pt>
          <cx:pt idx="10626">15.000000363215804</cx:pt>
          <cx:pt idx="10627">13.00000052433461</cx:pt>
          <cx:pt idx="10628">17.999999807216227</cx:pt>
          <cx:pt idx="10629">3.9999996777623892</cx:pt>
          <cx:pt idx="10630">19.000000040978193</cx:pt>
          <cx:pt idx="10631">3.0000000726431608</cx:pt>
          <cx:pt idx="10632">6.0000001452863216</cx:pt>
          <cx:pt idx="10633">12.999999895691872</cx:pt>
          <cx:pt idx="10634">8.9999995892867446</cx:pt>
          <cx:pt idx="10635">17.999999807216227</cx:pt>
          <cx:pt idx="10636">2.999999444000423</cx:pt>
          <cx:pt idx="10637">14.000000129453838</cx:pt>
          <cx:pt idx="10638">14.000000129453838</cx:pt>
          <cx:pt idx="10639">9.0000002179294825</cx:pt>
          <cx:pt idx="10640">11.000000056810677</cx:pt>
          <cx:pt idx="10641">6.0000001452863216</cx:pt>
          <cx:pt idx="10642">7.0000003790482879</cx:pt>
          <cx:pt idx="10643">7.0000003790482879</cx:pt>
          <cx:pt idx="10644">14.000000129453838</cx:pt>
          <cx:pt idx="10645">4.9999999115243554</cx:pt>
          <cx:pt idx="10646">4.9999999115243554</cx:pt>
          <cx:pt idx="10647">5.0000005401670933</cx:pt>
          <cx:pt idx="10648">6.0000001452863216</cx:pt>
          <cx:pt idx="10649">9.9999998230487108</cx:pt>
          <cx:pt idx="10650">4.000000306405127</cx:pt>
          <cx:pt idx="10651">10.000000451691449</cx:pt>
          <cx:pt idx="10652">10.000000451691449</cx:pt>
          <cx:pt idx="10653">14.999999734573066</cx:pt>
          <cx:pt idx="10654">3.0000000726431608</cx:pt>
          <cx:pt idx="10655">9.0000002179294825</cx:pt>
          <cx:pt idx="10656">3.9999996777623892</cx:pt>
          <cx:pt idx="10657">11.999999661929905</cx:pt>
          <cx:pt idx="10658">7.9999999841675162</cx:pt>
          <cx:pt idx="10659">12.000000290572643</cx:pt>
          <cx:pt idx="10660">7.9999999841675162</cx:pt>
          <cx:pt idx="10661">17.000000202096999</cx:pt>
          <cx:pt idx="10662">9.0000002179294825</cx:pt>
          <cx:pt idx="10663">8.9999995892867446</cx:pt>
          <cx:pt idx="10664">6.0000001452863216</cx:pt>
          <cx:pt idx="10665">3.9999996777623892</cx:pt>
          <cx:pt idx="10666">14.000000129453838</cx:pt>
          <cx:pt idx="10667">9.9999998230487108</cx:pt>
          <cx:pt idx="10668">7.9999999841675162</cx:pt>
          <cx:pt idx="10669">11.999999661929905</cx:pt>
          <cx:pt idx="10670">9.0000002179294825</cx:pt>
          <cx:pt idx="10671">19.000000040978193</cx:pt>
          <cx:pt idx="10672">7.9999999841675162</cx:pt>
          <cx:pt idx="10673">0</cx:pt>
          <cx:pt idx="10674">9.9999998230487108</cx:pt>
          <cx:pt idx="10675">9.9999998230487108</cx:pt>
          <cx:pt idx="10676">14.999999734573066</cx:pt>
          <cx:pt idx="10677">9.9999998230487108</cx:pt>
          <cx:pt idx="10678">8.9999995892867446</cx:pt>
          <cx:pt idx="10679">9.9999998230487108</cx:pt>
          <cx:pt idx="10680">33.000000170432031</cx:pt>
          <cx:pt idx="10681">4.000000306405127</cx:pt>
          <cx:pt idx="10682">6.99999975040555</cx:pt>
          <cx:pt idx="10683">14.000000129453838</cx:pt>
          <cx:pt idx="10684">11.000000056810677</cx:pt>
          <cx:pt idx="10685">7.9999999841675162</cx:pt>
          <cx:pt idx="10686">10.000000451691449</cx:pt>
          <cx:pt idx="10687">7.0000003790482879</cx:pt>
          <cx:pt idx="10688">7.9999999841675162</cx:pt>
          <cx:pt idx="10689">11.000000056810677</cx:pt>
          <cx:pt idx="10690">17.999999807216227</cx:pt>
          <cx:pt idx="10691">4.9999999115243554</cx:pt>
          <cx:pt idx="10692">6.0000001452863216</cx:pt>
          <cx:pt idx="10693">7.9999999841675162</cx:pt>
          <cx:pt idx="10694">7.9999999841675162</cx:pt>
          <cx:pt idx="10695">7.0000003790482879</cx:pt>
          <cx:pt idx="10696">14.000000129453838</cx:pt>
          <cx:pt idx="10697">9.0000002179294825</cx:pt>
          <cx:pt idx="10698">7.9999999841675162</cx:pt>
          <cx:pt idx="10699">6.99999975040555</cx:pt>
          <cx:pt idx="10700">267.99999978393316</cx:pt>
          <cx:pt idx="10701">83.999999519437551</cx:pt>
          <cx:pt idx="10702">124.00000006891787</cx:pt>
          <cx:pt idx="10703">11.999999661929905</cx:pt>
          <cx:pt idx="10704">6.0000001452863216</cx:pt>
          <cx:pt idx="10705">7.0000003790482879</cx:pt>
          <cx:pt idx="10706">7.9999999841675162</cx:pt>
          <cx:pt idx="10707">14.000000129453838</cx:pt>
          <cx:pt idx="10708">10.999999428167939</cx:pt>
          <cx:pt idx="10709">4.000000306405127</cx:pt>
          <cx:pt idx="10710">11.999999661929905</cx:pt>
          <cx:pt idx="10711">6.99999975040555</cx:pt>
          <cx:pt idx="10712">7.0000003790482879</cx:pt>
          <cx:pt idx="10713">16.999999573454261</cx:pt>
          <cx:pt idx="10714">3.0000000726431608</cx:pt>
          <cx:pt idx="10715">9.0000002179294825</cx:pt>
          <cx:pt idx="10716">6.0000001452863216</cx:pt>
          <cx:pt idx="10717">27.00000002514571</cx:pt>
          <cx:pt idx="10718">13.9999995008111</cx:pt>
          <cx:pt idx="10719">7.9999999841675162</cx:pt>
          <cx:pt idx="10720">11.000000056810677</cx:pt>
          <cx:pt idx="10721">4.9999999115243554</cx:pt>
          <cx:pt idx="10722">9.0000002179294825</cx:pt>
          <cx:pt idx="10723">11.000000056810677</cx:pt>
          <cx:pt idx="10724">3.9999996777623892</cx:pt>
          <cx:pt idx="10725">9.0000002179294825</cx:pt>
          <cx:pt idx="10726">6.0000001452863216</cx:pt>
          <cx:pt idx="10727">6.0000001452863216</cx:pt>
          <cx:pt idx="10728">4.000000306405127</cx:pt>
          <cx:pt idx="10729">9.9999998230487108</cx:pt>
          <cx:pt idx="10730">6.0000001452863216</cx:pt>
          <cx:pt idx="10731">6.0000001452863216</cx:pt>
          <cx:pt idx="10732">3.9999996777623892</cx:pt>
          <cx:pt idx="10733">14.000000129453838</cx:pt>
          <cx:pt idx="10734">7.9999999841675162</cx:pt>
          <cx:pt idx="10735">6.99999975040555</cx:pt>
          <cx:pt idx="10736">6.99999975040555</cx:pt>
          <cx:pt idx="10737">6.99999975040555</cx:pt>
          <cx:pt idx="10738">14.999999734573066</cx:pt>
          <cx:pt idx="10739">13.00000052433461</cx:pt>
          <cx:pt idx="10740">5.9999995166435838</cx:pt>
          <cx:pt idx="10741">7.9999999841675162</cx:pt>
          <cx:pt idx="10742">11.000000056810677</cx:pt>
          <cx:pt idx="10743">14.999999734573066</cx:pt>
          <cx:pt idx="10744">14.999999734573066</cx:pt>
          <cx:pt idx="10745">8.9999995892867446</cx:pt>
          <cx:pt idx="10746">17.999999807216227</cx:pt>
          <cx:pt idx="10747">6.0000001452863216</cx:pt>
          <cx:pt idx="10748">11.000000056810677</cx:pt>
          <cx:pt idx="10749">17.999999807216227</cx:pt>
          <cx:pt idx="10750">0</cx:pt>
          <cx:pt idx="10751">6.0000001452863216</cx:pt>
          <cx:pt idx="10752">6.0000001452863216</cx:pt>
          <cx:pt idx="10753">6.99999975040555</cx:pt>
          <cx:pt idx="10754">11.999999661929905</cx:pt>
          <cx:pt idx="10755">5.9999995166435838</cx:pt>
          <cx:pt idx="10756">11.000000056810677</cx:pt>
          <cx:pt idx="10757">6.0000001452863216</cx:pt>
          <cx:pt idx="10758">11.000000056810677</cx:pt>
          <cx:pt idx="10759">6.99999975040555</cx:pt>
          <cx:pt idx="10760">7.0000003790482879</cx:pt>
          <cx:pt idx="10761">7.9999999841675162</cx:pt>
          <cx:pt idx="10762">12.000000290572643</cx:pt>
          <cx:pt idx="10763">4.000000306405127</cx:pt>
          <cx:pt idx="10764">7.9999999841675162</cx:pt>
          <cx:pt idx="10765">9.0000002179294825</cx:pt>
          <cx:pt idx="10766">10.000000451691449</cx:pt>
          <cx:pt idx="10767">14.999999734573066</cx:pt>
          <cx:pt idx="10768">37.000000476837158</cx:pt>
          <cx:pt idx="10769">40.000000549480319</cx:pt>
          <cx:pt idx="10770">6.99999975040555</cx:pt>
          <cx:pt idx="10771">111.99999977834523</cx:pt>
          <cx:pt idx="10772">15.000000363215804</cx:pt>
          <cx:pt idx="10773">26.999999396502972</cx:pt>
          <cx:pt idx="10774">56.999999494291842</cx:pt>
          <cx:pt idx="10775">3.0000000726431608</cx:pt>
          <cx:pt idx="10776">33.000000170432031</cx:pt>
          <cx:pt idx="10777">10.000000451691449</cx:pt>
          <cx:pt idx="10778">9.0000002179294825</cx:pt>
          <cx:pt idx="10779">4.000000306405127</cx:pt>
          <cx:pt idx="10780">5.9999995166435838</cx:pt>
          <cx:pt idx="10781">3.0000000726431608</cx:pt>
          <cx:pt idx="10782">7.9999999841675162</cx:pt>
          <cx:pt idx="10783">12.999999895691872</cx:pt>
          <cx:pt idx="10784">4.9999999115243554</cx:pt>
          <cx:pt idx="10785">4.9999999115243554</cx:pt>
          <cx:pt idx="10786">7.0000003790482879</cx:pt>
          <cx:pt idx="10787">9.9999998230487108</cx:pt>
          <cx:pt idx="10788">30.00000009778887</cx:pt>
          <cx:pt idx="10789">33.99999977555126</cx:pt>
          <cx:pt idx="10790">15.999999968335032</cx:pt>
          <cx:pt idx="10791">33.99999977555126</cx:pt>
          <cx:pt idx="10792">11.000000056810677</cx:pt>
          <cx:pt idx="10793">5.9999995166435838</cx:pt>
          <cx:pt idx="10794">15.999999968335032</cx:pt>
          <cx:pt idx="10795">10.000000451691449</cx:pt>
          <cx:pt idx="10796">14.000000129453838</cx:pt>
          <cx:pt idx="10797">11.999999661929905</cx:pt>
          <cx:pt idx="10798">11.000000056810677</cx:pt>
          <cx:pt idx="10799">4.9999999115243554</cx:pt>
          <cx:pt idx="10800">9.0000002179294825</cx:pt>
          <cx:pt idx="10801">12.999999895691872</cx:pt>
          <cx:pt idx="10802">6.99999975040555</cx:pt>
          <cx:pt idx="10803">7.9999999841675162</cx:pt>
          <cx:pt idx="10804">6.99999975040555</cx:pt>
          <cx:pt idx="10805">21.999999484978616</cx:pt>
          <cx:pt idx="10806">0</cx:pt>
          <cx:pt idx="10807">4.9999999115243554</cx:pt>
          <cx:pt idx="10808">6.0000001452863216</cx:pt>
          <cx:pt idx="10809">11.000000056810677</cx:pt>
          <cx:pt idx="10810">3.9999996777623892</cx:pt>
          <cx:pt idx="10811">12.999999895691872</cx:pt>
          <cx:pt idx="10812">3.0000000726431608</cx:pt>
          <cx:pt idx="10813">4.9999999115243554</cx:pt>
          <cx:pt idx="10814">10.000000451691449</cx:pt>
          <cx:pt idx="10815">4.000000306405127</cx:pt>
          <cx:pt idx="10816">6.0000001452863216</cx:pt>
          <cx:pt idx="10817">6.0000001452863216</cx:pt>
          <cx:pt idx="10818">21.000000508502126</cx:pt>
          <cx:pt idx="10819">4.9999999115243554</cx:pt>
          <cx:pt idx="10820">1.9999998388811946</cx:pt>
          <cx:pt idx="10821">6.0000001452863216</cx:pt>
          <cx:pt idx="10822">7.9999999841675162</cx:pt>
          <cx:pt idx="10823">6.0000001452863216</cx:pt>
          <cx:pt idx="10824">6.0000001452863216</cx:pt>
          <cx:pt idx="10825">7.9999999841675162</cx:pt>
          <cx:pt idx="10826">6.0000001452863216</cx:pt>
          <cx:pt idx="10827">6.0000001452863216</cx:pt>
          <cx:pt idx="10828">3.0000000726431608</cx:pt>
          <cx:pt idx="10829">5.9999995166435838</cx:pt>
          <cx:pt idx="10830">15.999999968335032</cx:pt>
          <cx:pt idx="10831">8.9999995892867446</cx:pt>
          <cx:pt idx="10832">1.9999998388811946</cx:pt>
          <cx:pt idx="10833">6.0000001452863216</cx:pt>
          <cx:pt idx="10834">4.9999999115243554</cx:pt>
          <cx:pt idx="10835">84.000000148080289</cx:pt>
          <cx:pt idx="10836">75.999999535270035</cx:pt>
          <cx:pt idx="10837">0</cx:pt>
          <cx:pt idx="10838">6.99999975040555</cx:pt>
          <cx:pt idx="10839">6.99999975040555</cx:pt>
          <cx:pt idx="10840">10.000000451691449</cx:pt>
          <cx:pt idx="10841">4.9999999115243554</cx:pt>
          <cx:pt idx="10842">9.0000002179294825</cx:pt>
          <cx:pt idx="10843">12.000000290572643</cx:pt>
          <cx:pt idx="10844">3.0000000726431608</cx:pt>
          <cx:pt idx="10845">5.9999995166435838</cx:pt>
          <cx:pt idx="10846">20.00000027474016</cx:pt>
          <cx:pt idx="10847">8.9999995892867446</cx:pt>
          <cx:pt idx="10848">7.0000003790482879</cx:pt>
          <cx:pt idx="10849">117.99999992363155</cx:pt>
          <cx:pt idx="10850">39.000000315718353</cx:pt>
          <cx:pt idx="10851">7.9999999841675162</cx:pt>
          <cx:pt idx="10852">14.000000129453838</cx:pt>
          <cx:pt idx="10853">4.000000306405127</cx:pt>
          <cx:pt idx="10854">7.9999999841675162</cx:pt>
          <cx:pt idx="10855">17.999999807216227</cx:pt>
          <cx:pt idx="10856">7.0000003790482879</cx:pt>
          <cx:pt idx="10857">7.9999999841675162</cx:pt>
          <cx:pt idx="10858">17.999999807216227</cx:pt>
          <cx:pt idx="10859">17.999999807216227</cx:pt>
          <cx:pt idx="10860">9.0000002179294825</cx:pt>
          <cx:pt idx="10861">11.999999661929905</cx:pt>
          <cx:pt idx="10862">6.99999975040555</cx:pt>
          <cx:pt idx="10863">14.999999734573066</cx:pt>
          <cx:pt idx="10864">19.999999646097422</cx:pt>
          <cx:pt idx="10865">19.000000040978193</cx:pt>
          <cx:pt idx="10866">0</cx:pt>
          <cx:pt idx="10867">12.999999895691872</cx:pt>
          <cx:pt idx="10868">12.999999895691872</cx:pt>
          <cx:pt idx="10869">6.99999975040555</cx:pt>
          <cx:pt idx="10870">12.999999895691872</cx:pt>
          <cx:pt idx="10871">21.000000508502126</cx:pt>
          <cx:pt idx="10872">58.000000356696546</cx:pt>
          <cx:pt idx="10873">101.99999995529652</cx:pt>
          <cx:pt idx="10874">157.99999984446913</cx:pt>
          <cx:pt idx="10875">0</cx:pt>
          <cx:pt idx="10876">4.9999999115243554</cx:pt>
          <cx:pt idx="10877">13.9999995008111</cx:pt>
          <cx:pt idx="10878">4.9999999115243554</cx:pt>
          <cx:pt idx="10879">11.000000056810677</cx:pt>
          <cx:pt idx="10880">12.000000290572643</cx:pt>
          <cx:pt idx="10881">9.9999998230487108</cx:pt>
          <cx:pt idx="10882">13.9999995008111</cx:pt>
          <cx:pt idx="10883">3.9999996777623892</cx:pt>
          <cx:pt idx="10884">17.999999807216227</cx:pt>
          <cx:pt idx="10885">4.9999999115243554</cx:pt>
          <cx:pt idx="10886">6.99999975040555</cx:pt>
          <cx:pt idx="10887">7.9999999841675162</cx:pt>
          <cx:pt idx="10888">10.000000451691449</cx:pt>
          <cx:pt idx="10889">6.0000001452863216</cx:pt>
          <cx:pt idx="10890">9.0000002179294825</cx:pt>
          <cx:pt idx="10891">37.000000476837158</cx:pt>
          <cx:pt idx="10892">9.0000002179294825</cx:pt>
          <cx:pt idx="10893">4.9999999115243554</cx:pt>
          <cx:pt idx="10894">17.000000202096999</cx:pt>
          <cx:pt idx="10895">6.0000001452863216</cx:pt>
          <cx:pt idx="10896">4.9999999115243554</cx:pt>
          <cx:pt idx="10897">15.999999968335032</cx:pt>
          <cx:pt idx="10898">11.000000056810677</cx:pt>
          <cx:pt idx="10899">14.000000129453838</cx:pt>
          <cx:pt idx="10900">9.0000002179294825</cx:pt>
          <cx:pt idx="10901">12.000000290572643</cx:pt>
          <cx:pt idx="10902">3.0000000726431608</cx:pt>
          <cx:pt idx="10903">18.999999412335455</cx:pt>
          <cx:pt idx="10904">7.0000003790482879</cx:pt>
          <cx:pt idx="10905">11.000000056810677</cx:pt>
          <cx:pt idx="10906">14.999999734573066</cx:pt>
          <cx:pt idx="10907">7.9999999841675162</cx:pt>
          <cx:pt idx="10908">7.9999999841675162</cx:pt>
          <cx:pt idx="10909">11.000000056810677</cx:pt>
          <cx:pt idx="10910">9.0000002179294825</cx:pt>
          <cx:pt idx="10911">20.00000027474016</cx:pt>
          <cx:pt idx="10912">14.000000129453838</cx:pt>
          <cx:pt idx="10913">0</cx:pt>
          <cx:pt idx="10914">5.9999995166435838</cx:pt>
          <cx:pt idx="10915">12.999999895691872</cx:pt>
          <cx:pt idx="10916">28.999999864026904</cx:pt>
          <cx:pt idx="10917">6.99999975040555</cx:pt>
          <cx:pt idx="10918">44.000000227242708</cx:pt>
          <cx:pt idx="10919">7.9999999841675162</cx:pt>
          <cx:pt idx="10920">9.0000002179294825</cx:pt>
          <cx:pt idx="10921">6.99999975040555</cx:pt>
          <cx:pt idx="10922">9.9999998230487108</cx:pt>
          <cx:pt idx="10923">7.0000003790482879</cx:pt>
          <cx:pt idx="10924">6.99999975040555</cx:pt>
          <cx:pt idx="10925">4.000000306405127</cx:pt>
          <cx:pt idx="10926">12.000000290572643</cx:pt>
          <cx:pt idx="10927">7.9999999841675162</cx:pt>
          <cx:pt idx="10928">3.9999996777623892</cx:pt>
          <cx:pt idx="10929">11.999999661929905</cx:pt>
          <cx:pt idx="10930">36.99999984819442</cx:pt>
          <cx:pt idx="10931">4.000000306405127</cx:pt>
          <cx:pt idx="10932">7.9999999841675162</cx:pt>
          <cx:pt idx="10933">4.000000306405127</cx:pt>
          <cx:pt idx="10934">7.9999999841675162</cx:pt>
          <cx:pt idx="10935">7.9999999841675162</cx:pt>
          <cx:pt idx="10936">8.9999995892867446</cx:pt>
          <cx:pt idx="10937">6.0000001452863216</cx:pt>
          <cx:pt idx="10938">4.9999999115243554</cx:pt>
          <cx:pt idx="10939">5.9999995166435838</cx:pt>
          <cx:pt idx="10940">14.000000129453838</cx:pt>
          <cx:pt idx="10941">5.0000005401670933</cx:pt>
          <cx:pt idx="10942">14.000000129453838</cx:pt>
          <cx:pt idx="10943">152.99999993294477</cx:pt>
          <cx:pt idx="10944">0</cx:pt>
          <cx:pt idx="10945">36.99999984819442</cx:pt>
          <cx:pt idx="10946">9.9999998230487108</cx:pt>
          <cx:pt idx="10947">7.9999999841675162</cx:pt>
          <cx:pt idx="10948">11.000000056810677</cx:pt>
          <cx:pt idx="10949">6.0000001452863216</cx:pt>
          <cx:pt idx="10950">4.000000306405127</cx:pt>
          <cx:pt idx="10951">17.999999807216227</cx:pt>
          <cx:pt idx="10952">12.999999895691872</cx:pt>
          <cx:pt idx="10953">3.9999996777623892</cx:pt>
          <cx:pt idx="10954">13.9999995008111</cx:pt>
          <cx:pt idx="10955">11.000000056810677</cx:pt>
          <cx:pt idx="10956">6.99999975040555</cx:pt>
          <cx:pt idx="10957">13.9999995008111</cx:pt>
          <cx:pt idx="10958">6.0000001452863216</cx:pt>
          <cx:pt idx="10959">3.0000000726431608</cx:pt>
          <cx:pt idx="10960">6.0000001452863216</cx:pt>
          <cx:pt idx="10961">11.000000056810677</cx:pt>
          <cx:pt idx="10962">15.999999968335032</cx:pt>
          <cx:pt idx="10963">6.0000001452863216</cx:pt>
          <cx:pt idx="10964">0</cx:pt>
          <cx:pt idx="10965">11.999999661929905</cx:pt>
          <cx:pt idx="10966">15.000000363215804</cx:pt>
          <cx:pt idx="10967">9.0000002179294825</cx:pt>
          <cx:pt idx="10968">13.9999995008111</cx:pt>
          <cx:pt idx="10969">0</cx:pt>
          <cx:pt idx="10970">11.999999661929905</cx:pt>
          <cx:pt idx="10971">14.000000129453838</cx:pt>
          <cx:pt idx="10972">0</cx:pt>
          <cx:pt idx="10973">0</cx:pt>
          <cx:pt idx="10974">6.0000001452863216</cx:pt>
          <cx:pt idx="10975">4.9999999115243554</cx:pt>
          <cx:pt idx="10976">36.99999984819442</cx:pt>
          <cx:pt idx="10977">23.999999952502549</cx:pt>
          <cx:pt idx="10978">14.999999734573066</cx:pt>
          <cx:pt idx="10979">12.000000290572643</cx:pt>
          <cx:pt idx="10980">4.9999999115243554</cx:pt>
          <cx:pt idx="10981">15.000000363215804</cx:pt>
          <cx:pt idx="10982">6.99999975040555</cx:pt>
          <cx:pt idx="10983">6.0000001452863216</cx:pt>
          <cx:pt idx="10984">7.9999999841675162</cx:pt>
          <cx:pt idx="10985">9.9999998230487108</cx:pt>
          <cx:pt idx="10986">6.0000001452863216</cx:pt>
          <cx:pt idx="10987">7.9999999841675162</cx:pt>
          <cx:pt idx="10988">11.000000056810677</cx:pt>
          <cx:pt idx="10989">81.000000075437129</cx:pt>
          <cx:pt idx="10990">7.9999999841675162</cx:pt>
          <cx:pt idx="10991">7.9999999841675162</cx:pt>
          <cx:pt idx="10992">7.9999999841675162</cx:pt>
          <cx:pt idx="10993">15.000000363215804</cx:pt>
          <cx:pt idx="10994">9.0000002179294825</cx:pt>
          <cx:pt idx="10995">22.000000113621354</cx:pt>
          <cx:pt idx="10996">15.999999968335032</cx:pt>
          <cx:pt idx="10997">6.0000001452863216</cx:pt>
          <cx:pt idx="10998">5.9999995166435838</cx:pt>
          <cx:pt idx="10999">4.9999999115243554</cx:pt>
          <cx:pt idx="11000">67.999999551102519</cx:pt>
          <cx:pt idx="11001">5.9999995166435838</cx:pt>
          <cx:pt idx="11002">7.9999999841675162</cx:pt>
          <cx:pt idx="11003">16.999999573454261</cx:pt>
          <cx:pt idx="11004">9.9999998230487108</cx:pt>
          <cx:pt idx="11005">6.99999975040555</cx:pt>
          <cx:pt idx="11006">7.0000003790482879</cx:pt>
          <cx:pt idx="11007">4.9999999115243554</cx:pt>
          <cx:pt idx="11008">4.000000306405127</cx:pt>
          <cx:pt idx="11009">6.99999975040555</cx:pt>
          <cx:pt idx="11010">4.9999999115243554</cx:pt>
          <cx:pt idx="11011">5.9999995166435838</cx:pt>
          <cx:pt idx="11012">16.999999573454261</cx:pt>
          <cx:pt idx="11013">15.999999968335032</cx:pt>
          <cx:pt idx="11014">7.9999999841675162</cx:pt>
          <cx:pt idx="11015">17.000000202096999</cx:pt>
          <cx:pt idx="11016">15.999999968335032</cx:pt>
          <cx:pt idx="11017">4.000000306405127</cx:pt>
          <cx:pt idx="11018">14.000000129453838</cx:pt>
          <cx:pt idx="11019">4.9999999115243554</cx:pt>
          <cx:pt idx="11020">20.00000027474016</cx:pt>
          <cx:pt idx="11021">14.000000129453838</cx:pt>
          <cx:pt idx="11022">14.000000129453838</cx:pt>
          <cx:pt idx="11023">0</cx:pt>
          <cx:pt idx="11024">0</cx:pt>
          <cx:pt idx="11025">0</cx:pt>
          <cx:pt idx="11026">73.000000091269612</cx:pt>
          <cx:pt idx="11027">3.0000000726431608</cx:pt>
          <cx:pt idx="11028">7.0000003790482879</cx:pt>
          <cx:pt idx="11029">6.0000001452863216</cx:pt>
          <cx:pt idx="11030">209.00000045076013</cx:pt>
          <cx:pt idx="11031">11.000000056810677</cx:pt>
          <cx:pt idx="11032">7.0000003790482879</cx:pt>
          <cx:pt idx="11033">4.9999999115243554</cx:pt>
          <cx:pt idx="11034">3.9999996777623892</cx:pt>
          <cx:pt idx="11035">6.99999975040555</cx:pt>
          <cx:pt idx="11036">4.9999999115243554</cx:pt>
          <cx:pt idx="11037">14.999999734573066</cx:pt>
          <cx:pt idx="11038">4.9999999115243554</cx:pt>
          <cx:pt idx="11039">9.9999998230487108</cx:pt>
          <cx:pt idx="11040">4.9999999115243554</cx:pt>
          <cx:pt idx="11041">6.0000001452863216</cx:pt>
          <cx:pt idx="11042">28.999999864026904</cx:pt>
          <cx:pt idx="11043">27.00000002514571</cx:pt>
          <cx:pt idx="11044">15.999999968335032</cx:pt>
          <cx:pt idx="11045">12.999999895691872</cx:pt>
          <cx:pt idx="11046">6.0000001452863216</cx:pt>
          <cx:pt idx="11047">0</cx:pt>
          <cx:pt idx="11048">15.000000363215804</cx:pt>
          <cx:pt idx="11049">69.000000413507223</cx:pt>
          <cx:pt idx="11050">5.0000005401670933</cx:pt>
          <cx:pt idx="11051">19.000000040978193</cx:pt>
          <cx:pt idx="11052">20.999999879859388</cx:pt>
          <cx:pt idx="11053">6.0000001452863216</cx:pt>
          <cx:pt idx="11054">11.999999661929905</cx:pt>
          <cx:pt idx="11055">37.000000476837158</cx:pt>
          <cx:pt idx="11056">4.9999999115243554</cx:pt>
          <cx:pt idx="11057">1.9999998388811946</cx:pt>
          <cx:pt idx="11058">19.000000040978193</cx:pt>
          <cx:pt idx="11059">20.00000027474016</cx:pt>
          <cx:pt idx="11060">18.000000435858965</cx:pt>
          <cx:pt idx="11061">32.999999541789293</cx:pt>
          <cx:pt idx="11062">4.000000306405127</cx:pt>
          <cx:pt idx="11063">11.000000056810677</cx:pt>
          <cx:pt idx="11064">6.0000001452863216</cx:pt>
          <cx:pt idx="11065">14.000000129453838</cx:pt>
          <cx:pt idx="11066">9.0000002179294825</cx:pt>
          <cx:pt idx="11067">18.000000435858965</cx:pt>
          <cx:pt idx="11068">9.9999998230487108</cx:pt>
          <cx:pt idx="11069">79.999999841675162</cx:pt>
          <cx:pt idx="11070">6.99999975040555</cx:pt>
          <cx:pt idx="11071">3.9999996777623892</cx:pt>
          <cx:pt idx="11072">60.999999800696969</cx:pt>
          <cx:pt idx="11073">6.0000001452863216</cx:pt>
          <cx:pt idx="11074">4.9999999115243554</cx:pt>
          <cx:pt idx="11075">12.999999895691872</cx:pt>
          <cx:pt idx="11076">9.0000002179294825</cx:pt>
          <cx:pt idx="11077">3.9999996777623892</cx:pt>
          <cx:pt idx="11078">3.9999996777623892</cx:pt>
          <cx:pt idx="11079">7.9999999841675162</cx:pt>
          <cx:pt idx="11080">6.99999975040555</cx:pt>
          <cx:pt idx="11081">15.000000363215804</cx:pt>
          <cx:pt idx="11082">27.00000002514571</cx:pt>
          <cx:pt idx="11083">6.0000001452863216</cx:pt>
          <cx:pt idx="11084">14.000000129453838</cx:pt>
          <cx:pt idx="11085">16.999999573454261</cx:pt>
          <cx:pt idx="11086">7.9999999841675162</cx:pt>
          <cx:pt idx="11087">3.0000000726431608</cx:pt>
          <cx:pt idx="11088">12.999999895691872</cx:pt>
          <cx:pt idx="11089">4.000000306405127</cx:pt>
          <cx:pt idx="11090">4.9999999115243554</cx:pt>
          <cx:pt idx="11091">5.0000005401670933</cx:pt>
          <cx:pt idx="11092">7.9999999841675162</cx:pt>
          <cx:pt idx="11093">9.9999998230487108</cx:pt>
          <cx:pt idx="11094">4.000000306405127</cx:pt>
          <cx:pt idx="11095">6.0000001452863216</cx:pt>
          <cx:pt idx="11096">0</cx:pt>
          <cx:pt idx="11097">33.99999977555126</cx:pt>
          <cx:pt idx="11098">17.000000202096999</cx:pt>
          <cx:pt idx="11099">9.0000002179294825</cx:pt>
          <cx:pt idx="11100">27.999999630264938</cx:pt>
          <cx:pt idx="11101">11.000000056810677</cx:pt>
          <cx:pt idx="11102">13.00000052433461</cx:pt>
          <cx:pt idx="11103">7.0000003790482879</cx:pt>
          <cx:pt idx="11104">4.9999999115243554</cx:pt>
          <cx:pt idx="11105">9.0000002179294825</cx:pt>
          <cx:pt idx="11106">15.000000363215804</cx:pt>
          <cx:pt idx="11107">7.9999999841675162</cx:pt>
          <cx:pt idx="11108">6.99999975040555</cx:pt>
          <cx:pt idx="11109">14.000000129453838</cx:pt>
          <cx:pt idx="11110">14.000000129453838</cx:pt>
          <cx:pt idx="11111">32.999999541789293</cx:pt>
          <cx:pt idx="11112">11.000000056810677</cx:pt>
          <cx:pt idx="11113">3.0000000726431608</cx:pt>
          <cx:pt idx="11114">3.0000000726431608</cx:pt>
          <cx:pt idx="11115">15.999999968335032</cx:pt>
          <cx:pt idx="11116">92.000000132247806</cx:pt>
          <cx:pt idx="11117">105.00000002793968</cx:pt>
          <cx:pt idx="11118">206.99999998323619</cx:pt>
          <cx:pt idx="11119">12.000000290572643</cx:pt>
          <cx:pt idx="11120">7.9999999841675162</cx:pt>
          <cx:pt idx="11121">7.0000003790482879</cx:pt>
          <cx:pt idx="11122">37.000000476837158</cx:pt>
          <cx:pt idx="11123">29.000000492669642</cx:pt>
          <cx:pt idx="11124">38.000000081956387</cx:pt>
          <cx:pt idx="11125">0</cx:pt>
          <cx:pt idx="11126">3.9999996777623892</cx:pt>
          <cx:pt idx="11127">0</cx:pt>
          <cx:pt idx="11128">36.000000243075192</cx:pt>
          <cx:pt idx="11129">47.000000299885869</cx:pt>
          <cx:pt idx="11130">55.000000284053385</cx:pt>
          <cx:pt idx="11131">1.0000002337619662</cx:pt>
          <cx:pt idx="11132">35.000000009313226</cx:pt>
          <cx:pt idx="11133">6.99999975040555</cx:pt>
          <cx:pt idx="11134">15.999999968335032</cx:pt>
          <cx:pt idx="11135">11.999999661929905</cx:pt>
          <cx:pt idx="11136">11.000000056810677</cx:pt>
          <cx:pt idx="11137">9.0000002179294825</cx:pt>
          <cx:pt idx="11138">33.99999977555126</cx:pt>
          <cx:pt idx="11139">13.00000052433461</cx:pt>
          <cx:pt idx="11140">6.0000001452863216</cx:pt>
          <cx:pt idx="11141">9.0000002179294825</cx:pt>
          <cx:pt idx="11142">12.999999895691872</cx:pt>
          <cx:pt idx="11143">15.999999968335032</cx:pt>
          <cx:pt idx="11144">7.9999999841675162</cx:pt>
          <cx:pt idx="11145">1.9999998388811946</cx:pt>
          <cx:pt idx="11146">11.000000056810677</cx:pt>
          <cx:pt idx="11147">20.999999879859388</cx:pt>
          <cx:pt idx="11148">3.0000000726431608</cx:pt>
          <cx:pt idx="11149">4.000000306405127</cx:pt>
          <cx:pt idx="11150">74.000000325031579</cx:pt>
          <cx:pt idx="11151">6.0000001452863216</cx:pt>
          <cx:pt idx="11152">20.00000027474016</cx:pt>
          <cx:pt idx="11153">13.00000052433461</cx:pt>
          <cx:pt idx="11154">28.000000258907676</cx:pt>
          <cx:pt idx="11155">55.000000284053385</cx:pt>
          <cx:pt idx="11156">0</cx:pt>
          <cx:pt idx="11157">74.000000325031579</cx:pt>
          <cx:pt idx="11158">0</cx:pt>
          <cx:pt idx="11159">0</cx:pt>
          <cx:pt idx="11160">165.99999982863665</cx:pt>
          <cx:pt idx="11161">106.99999986682087</cx:pt>
          <cx:pt idx="11162">71.999999857507646</cx:pt>
          <cx:pt idx="11163">4.000000306405127</cx:pt>
          <cx:pt idx="11164">14.000000129453838</cx:pt>
          <cx:pt idx="11165">22.000000113621354</cx:pt>
          <cx:pt idx="11166">3.0000000726431608</cx:pt>
          <cx:pt idx="11167">14.000000129453838</cx:pt>
          <cx:pt idx="11168">4.9999999115243554</cx:pt>
          <cx:pt idx="11169">38.999999687075615</cx:pt>
          <cx:pt idx="11170">14.000000129453838</cx:pt>
          <cx:pt idx="11171">5.9999995166435838</cx:pt>
          <cx:pt idx="11172">9.9999998230487108</cx:pt>
          <cx:pt idx="11173">3.0000000726431608</cx:pt>
          <cx:pt idx="11174">4.9999999115243554</cx:pt>
          <cx:pt idx="11175">14.000000129453838</cx:pt>
          <cx:pt idx="11176">17.000000202096999</cx:pt>
          <cx:pt idx="11177">186.00000010337681</cx:pt>
          <cx:pt idx="11178">17.000000202096999</cx:pt>
          <cx:pt idx="11179">7.9999999841675162</cx:pt>
          <cx:pt idx="11180">17.999999807216227</cx:pt>
          <cx:pt idx="11181">5.9999995166435838</cx:pt>
          <cx:pt idx="11182">17.999999807216227</cx:pt>
          <cx:pt idx="11183">12.999999895691872</cx:pt>
          <cx:pt idx="11184">12.000000290572643</cx:pt>
          <cx:pt idx="11185">7.9999999841675162</cx:pt>
          <cx:pt idx="11186">12.999999895691872</cx:pt>
          <cx:pt idx="11187">9.9999998230487108</cx:pt>
          <cx:pt idx="11188">12.999999895691872</cx:pt>
          <cx:pt idx="11189">5.9999995166435838</cx:pt>
          <cx:pt idx="11190">5.9999995166435838</cx:pt>
          <cx:pt idx="11191">6.99999975040555</cx:pt>
          <cx:pt idx="11192">4.9999999115243554</cx:pt>
          <cx:pt idx="11193">3.0000000726431608</cx:pt>
          <cx:pt idx="11194">47.999999905005097</cx:pt>
          <cx:pt idx="11195">38.000000081956387</cx:pt>
          <cx:pt idx="11196">4.9999999115243554</cx:pt>
          <cx:pt idx="11197">7.9999999841675162</cx:pt>
          <cx:pt idx="11198">9.9999998230487108</cx:pt>
          <cx:pt idx="11199">9.0000002179294825</cx:pt>
          <cx:pt idx="11200">28.999999864026904</cx:pt>
          <cx:pt idx="11201">1.9999998388811946</cx:pt>
          <cx:pt idx="11202">6.0000001452863216</cx:pt>
          <cx:pt idx="11203">5.9999995166435838</cx:pt>
          <cx:pt idx="11204">9.0000002179294825</cx:pt>
          <cx:pt idx="11205">11.999999661929905</cx:pt>
          <cx:pt idx="11206">3.0000000726431608</cx:pt>
          <cx:pt idx="11207">30.999999702908099</cx:pt>
          <cx:pt idx="11208">9.9999998230487108</cx:pt>
          <cx:pt idx="11209">15.999999968335032</cx:pt>
          <cx:pt idx="11210">14.000000129453838</cx:pt>
          <cx:pt idx="11211">3.0000000726431608</cx:pt>
          <cx:pt idx="11212">27.00000002514571</cx:pt>
          <cx:pt idx="11213">19.999999646097422</cx:pt>
          <cx:pt idx="11214">7.0000003790482879</cx:pt>
          <cx:pt idx="11215">9.0000002179294825</cx:pt>
          <cx:pt idx="11216">13.9999995008111</cx:pt>
          <cx:pt idx="11217">11.000000056810677</cx:pt>
          <cx:pt idx="11218">4.000000306405127</cx:pt>
          <cx:pt idx="11219">6.99999975040555</cx:pt>
          <cx:pt idx="11220">6.0000001452863216</cx:pt>
          <cx:pt idx="11221">12.999999895691872</cx:pt>
          <cx:pt idx="11222">15.999999968335032</cx:pt>
          <cx:pt idx="11223">7.0000003790482879</cx:pt>
          <cx:pt idx="11224">11.999999661929905</cx:pt>
          <cx:pt idx="11225">6.0000001452863216</cx:pt>
          <cx:pt idx="11226">4.9999999115243554</cx:pt>
          <cx:pt idx="11227">12.000000290572643</cx:pt>
          <cx:pt idx="11228">14.000000129453838</cx:pt>
          <cx:pt idx="11229">8.9999995892867446</cx:pt>
          <cx:pt idx="11230">6.0000001452863216</cx:pt>
          <cx:pt idx="11231">13.00000052433461</cx:pt>
          <cx:pt idx="11232">30.999999702908099</cx:pt>
          <cx:pt idx="11233">9.9999998230487108</cx:pt>
          <cx:pt idx="11234">13.9999995008111</cx:pt>
          <cx:pt idx="11235">7.9999999841675162</cx:pt>
          <cx:pt idx="11236">0</cx:pt>
          <cx:pt idx="11237">14.000000129453838</cx:pt>
          <cx:pt idx="11238">12.000000290572643</cx:pt>
          <cx:pt idx="11239">7.9999999841675162</cx:pt>
          <cx:pt idx="11240">12.000000290572643</cx:pt>
          <cx:pt idx="11241">12.999999895691872</cx:pt>
          <cx:pt idx="11242">9.0000002179294825</cx:pt>
          <cx:pt idx="11243">11.000000056810677</cx:pt>
          <cx:pt idx="11244">15.000000363215804</cx:pt>
          <cx:pt idx="11245">11.999999661929905</cx:pt>
          <cx:pt idx="11246">11.000000056810677</cx:pt>
          <cx:pt idx="11247">14.999999734573066</cx:pt>
          <cx:pt idx="11248">11.000000056810677</cx:pt>
          <cx:pt idx="11249">36.000000243075192</cx:pt>
          <cx:pt idx="11250">35.000000009313226</cx:pt>
          <cx:pt idx="11251">97.999999648891389</cx:pt>
          <cx:pt idx="11252">13.00000052433461</cx:pt>
          <cx:pt idx="11253">0</cx:pt>
          <cx:pt idx="11254">7.0000003790482879</cx:pt>
          <cx:pt idx="11255">6.0000001452863216</cx:pt>
          <cx:pt idx="11256">7.9999999841675162</cx:pt>
          <cx:pt idx="11257">12.000000290572643</cx:pt>
          <cx:pt idx="11258">6.0000001452863216</cx:pt>
          <cx:pt idx="11259">11.000000056810677</cx:pt>
          <cx:pt idx="11260">6.0000001452863216</cx:pt>
          <cx:pt idx="11261">114.99999985098839</cx:pt>
          <cx:pt idx="11262">7.9999999841675162</cx:pt>
          <cx:pt idx="11263">14.000000129453838</cx:pt>
          <cx:pt idx="11264">11.000000056810677</cx:pt>
          <cx:pt idx="11265">4.000000306405127</cx:pt>
          <cx:pt idx="11266">10.999999428167939</cx:pt>
          <cx:pt idx="11267">7.9999999841675162</cx:pt>
          <cx:pt idx="11268">6.0000001452863216</cx:pt>
          <cx:pt idx="11269">6.0000001452863216</cx:pt>
          <cx:pt idx="11270">11.999999661929905</cx:pt>
          <cx:pt idx="11271">0</cx:pt>
          <cx:pt idx="11272">7.9999999841675162</cx:pt>
          <cx:pt idx="11273">7.9999999841675162</cx:pt>
          <cx:pt idx="11274">4.9999999115243554</cx:pt>
          <cx:pt idx="11275">15.000000363215804</cx:pt>
          <cx:pt idx="11276">22.000000113621354</cx:pt>
          <cx:pt idx="11277">11.000000056810677</cx:pt>
          <cx:pt idx="11278">12.000000290572643</cx:pt>
          <cx:pt idx="11279">9.9999998230487108</cx:pt>
          <cx:pt idx="11280">6.99999975040555</cx:pt>
          <cx:pt idx="11281">12.000000290572643</cx:pt>
          <cx:pt idx="11282">4.9999999115243554</cx:pt>
          <cx:pt idx="11283">12.999999895691872</cx:pt>
          <cx:pt idx="11284">14.999999734573066</cx:pt>
          <cx:pt idx="11285">12.000000290572643</cx:pt>
          <cx:pt idx="11286">0</cx:pt>
          <cx:pt idx="11287">3.9999996777623892</cx:pt>
          <cx:pt idx="11288">9.9999998230487108</cx:pt>
          <cx:pt idx="11289">7.9999999841675162</cx:pt>
          <cx:pt idx="11290">9.0000002179294825</cx:pt>
          <cx:pt idx="11291">68.000000179745257</cx:pt>
          <cx:pt idx="11292">5.0000005401670933</cx:pt>
          <cx:pt idx="11293">14.999999734573066</cx:pt>
          <cx:pt idx="11294">19.000000040978193</cx:pt>
          <cx:pt idx="11295">8.9999995892867446</cx:pt>
          <cx:pt idx="11296">6.99999975040555</cx:pt>
          <cx:pt idx="11297">6.0000001452863216</cx:pt>
          <cx:pt idx="11298">18.999999412335455</cx:pt>
          <cx:pt idx="11299">7.9999999841675162</cx:pt>
          <cx:pt idx="11300">3.9999996777623892</cx:pt>
          <cx:pt idx="11301">41.000000154599547</cx:pt>
          <cx:pt idx="11302">31.999999936670065</cx:pt>
          <cx:pt idx="11303">38.999999687075615</cx:pt>
          <cx:pt idx="11304">31.999999936670065</cx:pt>
          <cx:pt idx="11305">80.0000004703179</cx:pt>
          <cx:pt idx="11306">22.000000113621354</cx:pt>
          <cx:pt idx="11307">12.999999895691872</cx:pt>
          <cx:pt idx="11308">5.9999995166435838</cx:pt>
          <cx:pt idx="11309">4.000000306405127</cx:pt>
          <cx:pt idx="11310">14.000000129453838</cx:pt>
          <cx:pt idx="11311">7.0000003790482879</cx:pt>
          <cx:pt idx="11312">4.9999999115243554</cx:pt>
          <cx:pt idx="11313">20.00000027474016</cx:pt>
          <cx:pt idx="11314">3.9999996777623892</cx:pt>
          <cx:pt idx="11315">4.000000306405127</cx:pt>
          <cx:pt idx="11316">1.9999998388811946</cx:pt>
          <cx:pt idx="11317">9.0000002179294825</cx:pt>
          <cx:pt idx="11318">0</cx:pt>
          <cx:pt idx="11319">3.0000000726431608</cx:pt>
          <cx:pt idx="11320">10.000000451691449</cx:pt>
          <cx:pt idx="11321">14.999999734573066</cx:pt>
          <cx:pt idx="11322">3.0000000726431608</cx:pt>
          <cx:pt idx="11323">3.0000000726431608</cx:pt>
          <cx:pt idx="11324">5.9999995166435838</cx:pt>
          <cx:pt idx="11325">9.0000002179294825</cx:pt>
          <cx:pt idx="11326">5.9999995166435838</cx:pt>
          <cx:pt idx="11327">4.000000306405127</cx:pt>
          <cx:pt idx="11328">1.9999998388811946</cx:pt>
          <cx:pt idx="11329">17.000000202096999</cx:pt>
          <cx:pt idx="11330">9.9999998230487108</cx:pt>
          <cx:pt idx="11331">6.99999975040555</cx:pt>
          <cx:pt idx="11332">4.000000306405127</cx:pt>
          <cx:pt idx="11333">6.99999975040555</cx:pt>
          <cx:pt idx="11334">9.9999998230487108</cx:pt>
          <cx:pt idx="11335">11.000000056810677</cx:pt>
          <cx:pt idx="11336">14.000000129453838</cx:pt>
          <cx:pt idx="11337">6.0000001452863216</cx:pt>
          <cx:pt idx="11338">4.000000306405127</cx:pt>
          <cx:pt idx="11339">3.0000000726431608</cx:pt>
          <cx:pt idx="11340">6.99999975040555</cx:pt>
          <cx:pt idx="11341">3.9999996777623892</cx:pt>
          <cx:pt idx="11342">5.0000005401670933</cx:pt>
          <cx:pt idx="11343">11.000000056810677</cx:pt>
          <cx:pt idx="11344">6.99999975040555</cx:pt>
          <cx:pt idx="11345">14.000000129453838</cx:pt>
          <cx:pt idx="11346">6.0000001452863216</cx:pt>
          <cx:pt idx="11347">4.000000306405127</cx:pt>
          <cx:pt idx="11348">14.000000129453838</cx:pt>
          <cx:pt idx="11349">4.9999999115243554</cx:pt>
          <cx:pt idx="11350">9.9999998230487108</cx:pt>
          <cx:pt idx="11351">20.00000027474016</cx:pt>
          <cx:pt idx="11352">13.00000052433461</cx:pt>
          <cx:pt idx="11353">3.0000000726431608</cx:pt>
          <cx:pt idx="11354">22.000000113621354</cx:pt>
          <cx:pt idx="11355">11.000000056810677</cx:pt>
          <cx:pt idx="11356">20.999999879859388</cx:pt>
          <cx:pt idx="11357">4.9999999115243554</cx:pt>
          <cx:pt idx="11358">4.9999999115243554</cx:pt>
          <cx:pt idx="11359">9.9999998230487108</cx:pt>
          <cx:pt idx="11360">13.9999995008111</cx:pt>
          <cx:pt idx="11361">11.999999661929905</cx:pt>
          <cx:pt idx="11362">11.000000056810677</cx:pt>
          <cx:pt idx="11363">14.000000129453838</cx:pt>
          <cx:pt idx="11364">2.0000004675239325</cx:pt>
          <cx:pt idx="11365">4.000000306405127</cx:pt>
          <cx:pt idx="11366">17.999999807216227</cx:pt>
          <cx:pt idx="11367">35.000000009313226</cx:pt>
          <cx:pt idx="11368">17.000000202096999</cx:pt>
          <cx:pt idx="11369">7.0000003790482879</cx:pt>
          <cx:pt idx="11370">4.9999999115243554</cx:pt>
          <cx:pt idx="11371">17.999999807216227</cx:pt>
          <cx:pt idx="11372">171.99999997392297</cx:pt>
          <cx:pt idx="11373">9.0000002179294825</cx:pt>
          <cx:pt idx="11374">3.0000000726431608</cx:pt>
          <cx:pt idx="11375">12.999999895691872</cx:pt>
          <cx:pt idx="11376">15.000000363215804</cx:pt>
          <cx:pt idx="11377">7.0000003790482879</cx:pt>
          <cx:pt idx="11378">6.99999975040555</cx:pt>
          <cx:pt idx="11379">5.9999995166435838</cx:pt>
          <cx:pt idx="11380">9.9999998230487108</cx:pt>
          <cx:pt idx="11381">10.000000451691449</cx:pt>
          <cx:pt idx="11382">12.000000290572643</cx:pt>
          <cx:pt idx="11383">3.0000000726431608</cx:pt>
          <cx:pt idx="11384">12.000000290572643</cx:pt>
          <cx:pt idx="11385">4.000000306405127</cx:pt>
          <cx:pt idx="11386">28.000000258907676</cx:pt>
          <cx:pt idx="11387">3.0000000726431608</cx:pt>
          <cx:pt idx="11388">3.0000000726431608</cx:pt>
          <cx:pt idx="11389">1.9999998388811946</cx:pt>
          <cx:pt idx="11390">6.99999975040555</cx:pt>
          <cx:pt idx="11391">11.999999661929905</cx:pt>
          <cx:pt idx="11392">14.000000129453838</cx:pt>
          <cx:pt idx="11393">27.999999630264938</cx:pt>
          <cx:pt idx="11394">30.00000009778887</cx:pt>
          <cx:pt idx="11395">19.999999646097422</cx:pt>
          <cx:pt idx="11396">6.0000001452863216</cx:pt>
          <cx:pt idx="11397">11.000000056810677</cx:pt>
          <cx:pt idx="11398">4.9999999115243554</cx:pt>
          <cx:pt idx="11399">0</cx:pt>
          <cx:pt idx="11400">4.9999999115243554</cx:pt>
          <cx:pt idx="11401">14.999999734573066</cx:pt>
          <cx:pt idx="11402">13.00000052433461</cx:pt>
          <cx:pt idx="11403">14.000000129453838</cx:pt>
          <cx:pt idx="11404">6.99999975040555</cx:pt>
          <cx:pt idx="11405">11.000000056810677</cx:pt>
          <cx:pt idx="11406">11.999999661929905</cx:pt>
          <cx:pt idx="11407">4.9999999115243554</cx:pt>
          <cx:pt idx="11408">16.999999573454261</cx:pt>
          <cx:pt idx="11409">35.000000009313226</cx:pt>
          <cx:pt idx="11410">7.9999999841675162</cx:pt>
          <cx:pt idx="11411">4.9999999115243554</cx:pt>
          <cx:pt idx="11412">6.99999975040555</cx:pt>
          <cx:pt idx="11413">22.999999718740582</cx:pt>
          <cx:pt idx="11414">0</cx:pt>
          <cx:pt idx="11415">3.9999996777623892</cx:pt>
          <cx:pt idx="11416">9.0000002179294825</cx:pt>
          <cx:pt idx="11417">11.999999661929905</cx:pt>
          <cx:pt idx="11418">7.9999999841675162</cx:pt>
          <cx:pt idx="11419">6.0000001452863216</cx:pt>
          <cx:pt idx="11420">7.9999999841675162</cx:pt>
          <cx:pt idx="11421">17.000000202096999</cx:pt>
          <cx:pt idx="11422">7.0000003790482879</cx:pt>
          <cx:pt idx="11423">12.999999895691872</cx:pt>
          <cx:pt idx="11424">27.00000002514571</cx:pt>
          <cx:pt idx="11425">6.0000001452863216</cx:pt>
          <cx:pt idx="11426">4.000000306405127</cx:pt>
          <cx:pt idx="11427">8.9999995892867446</cx:pt>
          <cx:pt idx="11428">7.9999999841675162</cx:pt>
          <cx:pt idx="11429">6.99999975040555</cx:pt>
          <cx:pt idx="11430">6.99999975040555</cx:pt>
          <cx:pt idx="11431">9.0000002179294825</cx:pt>
          <cx:pt idx="11432">14.000000129453838</cx:pt>
          <cx:pt idx="11433">9.0000002179294825</cx:pt>
          <cx:pt idx="11434">3.0000000726431608</cx:pt>
          <cx:pt idx="11435">6.0000001452863216</cx:pt>
          <cx:pt idx="11436">9.0000002179294825</cx:pt>
          <cx:pt idx="11437">14.999999734573066</cx:pt>
          <cx:pt idx="11438">6.0000001452863216</cx:pt>
          <cx:pt idx="11439">3.9999996777623892</cx:pt>
          <cx:pt idx="11440">4.000000306405127</cx:pt>
          <cx:pt idx="11441">14.999999734573066</cx:pt>
          <cx:pt idx="11442">7.0000003790482879</cx:pt>
          <cx:pt idx="11443">3.0000000726431608</cx:pt>
          <cx:pt idx="11444">19.000000040978193</cx:pt>
          <cx:pt idx="11445">6.99999975040555</cx:pt>
          <cx:pt idx="11446">11.999999661929905</cx:pt>
          <cx:pt idx="11447">6.0000001452863216</cx:pt>
          <cx:pt idx="11448">6.99999975040555</cx:pt>
          <cx:pt idx="11449">11.999999661929905</cx:pt>
          <cx:pt idx="11450">13.9999995008111</cx:pt>
          <cx:pt idx="11451">5.0000005401670933</cx:pt>
          <cx:pt idx="11452">12.999999895691872</cx:pt>
          <cx:pt idx="11453">11.000000056810677</cx:pt>
          <cx:pt idx="11454">6.0000001452863216</cx:pt>
          <cx:pt idx="11455">14.000000129453838</cx:pt>
          <cx:pt idx="11456">12.999999895691872</cx:pt>
          <cx:pt idx="11457">19.999999646097422</cx:pt>
          <cx:pt idx="11458">13.9999995008111</cx:pt>
          <cx:pt idx="11459">6.99999975040555</cx:pt>
          <cx:pt idx="11460">12.999999895691872</cx:pt>
          <cx:pt idx="11461">14.999999734573066</cx:pt>
          <cx:pt idx="11462">9.9999998230487108</cx:pt>
          <cx:pt idx="11463">4.000000306405127</cx:pt>
          <cx:pt idx="11464">8.9999995892867446</cx:pt>
          <cx:pt idx="11465">20.00000027474016</cx:pt>
          <cx:pt idx="11466">15.999999968335032</cx:pt>
          <cx:pt idx="11467">6.0000001452863216</cx:pt>
          <cx:pt idx="11468">9.0000002179294825</cx:pt>
          <cx:pt idx="11469">3.9999996777623892</cx:pt>
          <cx:pt idx="11470">30.00000009778887</cx:pt>
          <cx:pt idx="11471">4.9999999115243554</cx:pt>
          <cx:pt idx="11472">9.0000002179294825</cx:pt>
          <cx:pt idx="11473">12.999999895691872</cx:pt>
          <cx:pt idx="11474">7.0000003790482879</cx:pt>
          <cx:pt idx="11475">0</cx:pt>
          <cx:pt idx="11476">17.000000202096999</cx:pt>
          <cx:pt idx="11477">6.0000001452863216</cx:pt>
          <cx:pt idx="11478">14.000000129453838</cx:pt>
          <cx:pt idx="11479">13.9999995008111</cx:pt>
          <cx:pt idx="11480">9.9999998230487108</cx:pt>
          <cx:pt idx="11481">6.0000001452863216</cx:pt>
          <cx:pt idx="11482">0</cx:pt>
          <cx:pt idx="11483">16.999999573454261</cx:pt>
          <cx:pt idx="11484">9.0000002179294825</cx:pt>
          <cx:pt idx="11485">9.0000002179294825</cx:pt>
          <cx:pt idx="11486">9.9999998230487108</cx:pt>
          <cx:pt idx="11487">6.99999975040555</cx:pt>
          <cx:pt idx="11488">6.0000001452863216</cx:pt>
          <cx:pt idx="11489">15.999999968335032</cx:pt>
          <cx:pt idx="11490">7.9999999841675162</cx:pt>
          <cx:pt idx="11491">31.000000331550837</cx:pt>
          <cx:pt idx="11492">6.0000001452863216</cx:pt>
          <cx:pt idx="11493">12.999999895691872</cx:pt>
          <cx:pt idx="11494">25.000000186264515</cx:pt>
          <cx:pt idx="11495">5.0000005401670933</cx:pt>
          <cx:pt idx="11496">6.0000001452863216</cx:pt>
          <cx:pt idx="11497">15.000000363215804</cx:pt>
          <cx:pt idx="11498">0</cx:pt>
          <cx:pt idx="11499">8.9999995892867446</cx:pt>
          <cx:pt idx="11500">21.000000508502126</cx:pt>
          <cx:pt idx="11501">19.000000040978193</cx:pt>
          <cx:pt idx="11502">9.0000002179294825</cx:pt>
          <cx:pt idx="11503">19.000000040978193</cx:pt>
          <cx:pt idx="11504">9.0000002179294825</cx:pt>
          <cx:pt idx="11505">12.999999895691872</cx:pt>
          <cx:pt idx="11506">15.000000363215804</cx:pt>
          <cx:pt idx="11507">0</cx:pt>
          <cx:pt idx="11508">9.0000002179294825</cx:pt>
          <cx:pt idx="11509">8.9999995892867446</cx:pt>
          <cx:pt idx="11510">6.0000001452863216</cx:pt>
          <cx:pt idx="11511">10.999999428167939</cx:pt>
          <cx:pt idx="11512">3.9999996777623892</cx:pt>
          <cx:pt idx="11513">0</cx:pt>
          <cx:pt idx="11514">8.9999995892867446</cx:pt>
          <cx:pt idx="11515">6.0000001452863216</cx:pt>
          <cx:pt idx="11516">14.000000129453838</cx:pt>
          <cx:pt idx="11517">11.000000056810677</cx:pt>
          <cx:pt idx="11518">165.99999982863665</cx:pt>
          <cx:pt idx="11519">109.99999993946403</cx:pt>
          <cx:pt idx="11520">7.0000003790482879</cx:pt>
          <cx:pt idx="11521">12.000000290572643</cx:pt>
          <cx:pt idx="11522">109.0000003343448</cx:pt>
          <cx:pt idx="11523">9.9999998230487108</cx:pt>
          <cx:pt idx="11524">11.000000056810677</cx:pt>
          <cx:pt idx="11525">3.9999996777623892</cx:pt>
          <cx:pt idx="11526">9.9999998230487108</cx:pt>
          <cx:pt idx="11527">10.000000451691449</cx:pt>
          <cx:pt idx="11528">133.00000028684735</cx:pt>
          <cx:pt idx="11529">144.99999994877726</cx:pt>
          <cx:pt idx="11530">7.9999999841675162</cx:pt>
          <cx:pt idx="11531">11.000000056810677</cx:pt>
          <cx:pt idx="11532">14.000000129453838</cx:pt>
          <cx:pt idx="11533">15.999999968335032</cx:pt>
          <cx:pt idx="11534">6.99999975040555</cx:pt>
          <cx:pt idx="11535">4.9999999115243554</cx:pt>
          <cx:pt idx="11536">7.9999999841675162</cx:pt>
          <cx:pt idx="11537">40.000000549480319</cx:pt>
          <cx:pt idx="11538">4.000000306405127</cx:pt>
          <cx:pt idx="11539">13.9999995008111</cx:pt>
          <cx:pt idx="11540">7.9999999841675162</cx:pt>
          <cx:pt idx="11541">7.9999999841675162</cx:pt>
          <cx:pt idx="11542">12.999999895691872</cx:pt>
          <cx:pt idx="11543">6.0000001452863216</cx:pt>
          <cx:pt idx="11544">7.0000003790482879</cx:pt>
          <cx:pt idx="11545">8.9999995892867446</cx:pt>
          <cx:pt idx="11546">31.999999936670065</cx:pt>
          <cx:pt idx="11547">6.99999975040555</cx:pt>
          <cx:pt idx="11548">6.0000001452863216</cx:pt>
          <cx:pt idx="11549">13.9999995008111</cx:pt>
          <cx:pt idx="11550">0</cx:pt>
          <cx:pt idx="11551">168.99999990127981</cx:pt>
          <cx:pt idx="11552">43.99999959859997</cx:pt>
          <cx:pt idx="11553">6.0000001452863216</cx:pt>
          <cx:pt idx="11554">50.00000037252903</cx:pt>
          <cx:pt idx="11555">35.000000009313226</cx:pt>
          <cx:pt idx="11556">7.0000003790482879</cx:pt>
          <cx:pt idx="11557">11.000000056810677</cx:pt>
          <cx:pt idx="11558">6.99999975040555</cx:pt>
          <cx:pt idx="11559">31.000000331550837</cx:pt>
          <cx:pt idx="11560">12.999999895691872</cx:pt>
          <cx:pt idx="11561">12.000000290572643</cx:pt>
          <cx:pt idx="11562">12.999999895691872</cx:pt>
          <cx:pt idx="11563">3.0000000726431608</cx:pt>
          <cx:pt idx="11564">0</cx:pt>
          <cx:pt idx="11565">11.999999661929905</cx:pt>
          <cx:pt idx="11566">7.9999999841675162</cx:pt>
          <cx:pt idx="11567">7.9999999841675162</cx:pt>
          <cx:pt idx="11568">11.000000056810677</cx:pt>
          <cx:pt idx="11569">9.9999998230487108</cx:pt>
          <cx:pt idx="11570">7.9999999841675162</cx:pt>
          <cx:pt idx="11571">6.0000001452863216</cx:pt>
          <cx:pt idx="11572">12.999999895691872</cx:pt>
          <cx:pt idx="11573">7.0000003790482879</cx:pt>
          <cx:pt idx="11574">9.9999998230487108</cx:pt>
          <cx:pt idx="11575">9.0000002179294825</cx:pt>
          <cx:pt idx="11576">11.000000056810677</cx:pt>
          <cx:pt idx="11577">5.9999995166435838</cx:pt>
          <cx:pt idx="11578">7.9999999841675162</cx:pt>
          <cx:pt idx="11579">7.9999999841675162</cx:pt>
          <cx:pt idx="11580">7.9999999841675162</cx:pt>
          <cx:pt idx="11581">9.0000002179294825</cx:pt>
          <cx:pt idx="11582">8.9999995892867446</cx:pt>
          <cx:pt idx="11583">7.9999999841675162</cx:pt>
          <cx:pt idx="11584">7.0000003790482879</cx:pt>
          <cx:pt idx="11585">7.0000003790482879</cx:pt>
          <cx:pt idx="11586">9.0000002179294825</cx:pt>
          <cx:pt idx="11587">1.9999998388811946</cx:pt>
          <cx:pt idx="11588">9.9999998230487108</cx:pt>
          <cx:pt idx="11589">9.0000002179294825</cx:pt>
          <cx:pt idx="11590">7.9999999841675162</cx:pt>
          <cx:pt idx="11591">11.000000056810677</cx:pt>
          <cx:pt idx="11592">11.000000056810677</cx:pt>
          <cx:pt idx="11593">12.999999895691872</cx:pt>
          <cx:pt idx="11594">6.0000001452863216</cx:pt>
          <cx:pt idx="11595">11.000000056810677</cx:pt>
          <cx:pt idx="11596">5.9999995166435838</cx:pt>
          <cx:pt idx="11597">3.0000000726431608</cx:pt>
          <cx:pt idx="11598">7.9999999841675162</cx:pt>
          <cx:pt idx="11599">6.99999975040555</cx:pt>
          <cx:pt idx="11600">9.0000002179294825</cx:pt>
          <cx:pt idx="11601">6.99999975040555</cx:pt>
          <cx:pt idx="11602">7.9999999841675162</cx:pt>
          <cx:pt idx="11603">14.000000129453838</cx:pt>
          <cx:pt idx="11604">9.0000002179294825</cx:pt>
          <cx:pt idx="11605">1.9999998388811946</cx:pt>
          <cx:pt idx="11606">124.9999996740371</cx:pt>
          <cx:pt idx="11607">296.00000004284084</cx:pt>
          <cx:pt idx="11608">287.00000045355409</cx:pt>
          <cx:pt idx="11609">89.000000059604645</cx:pt>
          <cx:pt idx="11610">9.0000002179294825</cx:pt>
          <cx:pt idx="11611">9.0000002179294825</cx:pt>
          <cx:pt idx="11612">36.000000243075192</cx:pt>
          <cx:pt idx="11613">7.0000003790482879</cx:pt>
          <cx:pt idx="11614">11.000000056810677</cx:pt>
          <cx:pt idx="11615">6.99999975040555</cx:pt>
          <cx:pt idx="11616">14.000000129453838</cx:pt>
          <cx:pt idx="11617">4.9999999115243554</cx:pt>
          <cx:pt idx="11618">4.000000306405127</cx:pt>
          <cx:pt idx="11619">12.999999895691872</cx:pt>
          <cx:pt idx="11620">9.0000002179294825</cx:pt>
          <cx:pt idx="11621">11.999999661929905</cx:pt>
          <cx:pt idx="11622">9.9999998230487108</cx:pt>
          <cx:pt idx="11623">17.000000202096999</cx:pt>
          <cx:pt idx="11624">5.9999995166435838</cx:pt>
          <cx:pt idx="11625">6.99999975040555</cx:pt>
          <cx:pt idx="11626">11.000000056810677</cx:pt>
          <cx:pt idx="11627">4.000000306405127</cx:pt>
          <cx:pt idx="11628">6.99999975040555</cx:pt>
          <cx:pt idx="11629">6.99999975040555</cx:pt>
          <cx:pt idx="11630">6.0000001452863216</cx:pt>
          <cx:pt idx="11631">7.9999999841675162</cx:pt>
          <cx:pt idx="11632">8.9999995892867446</cx:pt>
          <cx:pt idx="11633">2.999999444000423</cx:pt>
          <cx:pt idx="11634">8.9999995892867446</cx:pt>
          <cx:pt idx="11635">7.9999999841675162</cx:pt>
          <cx:pt idx="11636">10.000000451691449</cx:pt>
          <cx:pt idx="11637">4.000000306405127</cx:pt>
          <cx:pt idx="11638">9.0000002179294825</cx:pt>
          <cx:pt idx="11639">9.9999998230487108</cx:pt>
          <cx:pt idx="11640">12.000000290572643</cx:pt>
          <cx:pt idx="11641">0</cx:pt>
          <cx:pt idx="11642">12.999999895691872</cx:pt>
          <cx:pt idx="11643">31.000000331550837</cx:pt>
          <cx:pt idx="11644">11.999999661929905</cx:pt>
          <cx:pt idx="11645">19.000000040978193</cx:pt>
          <cx:pt idx="11646">6.0000001452863216</cx:pt>
          <cx:pt idx="11647">22.000000113621354</cx:pt>
          <cx:pt idx="11648">15.999999968335032</cx:pt>
          <cx:pt idx="11649">7.9999999841675162</cx:pt>
          <cx:pt idx="11650">4.9999999115243554</cx:pt>
          <cx:pt idx="11651">9.0000002179294825</cx:pt>
          <cx:pt idx="11652">792.99999992363155</cx:pt>
          <cx:pt idx="11653">7.9999999841675162</cx:pt>
          <cx:pt idx="11654">9.9999998230487108</cx:pt>
          <cx:pt idx="11655">1.0000002337619662</cx:pt>
          <cx:pt idx="11656">6.0000001452863216</cx:pt>
          <cx:pt idx="11657">9.9999998230487108</cx:pt>
          <cx:pt idx="11658">4.000000306405127</cx:pt>
          <cx:pt idx="11659">9.9999998230487108</cx:pt>
          <cx:pt idx="11660">5.9999995166435838</cx:pt>
          <cx:pt idx="11661">12.000000290572643</cx:pt>
          <cx:pt idx="11662">9.0000002179294825</cx:pt>
          <cx:pt idx="11663">8.9999995892867446</cx:pt>
          <cx:pt idx="11664">6.0000001452863216</cx:pt>
          <cx:pt idx="11665">31.999999936670065</cx:pt>
          <cx:pt idx="11666">12.000000290572643</cx:pt>
          <cx:pt idx="11667">3.0000000726431608</cx:pt>
          <cx:pt idx="11668">120.99999999627471</cx:pt>
          <cx:pt idx="11669">100.00000011641532</cx:pt>
          <cx:pt idx="11670">4.000000306405127</cx:pt>
          <cx:pt idx="11671">14.000000129453838</cx:pt>
          <cx:pt idx="11672">14.999999734573066</cx:pt>
          <cx:pt idx="11673">10.000000451691449</cx:pt>
          <cx:pt idx="11674">4.9999999115243554</cx:pt>
          <cx:pt idx="11675">5.9999995166435838</cx:pt>
          <cx:pt idx="11676">3.9999996777623892</cx:pt>
          <cx:pt idx="11677">4.9999999115243554</cx:pt>
          <cx:pt idx="11678">9.0000002179294825</cx:pt>
          <cx:pt idx="11679">15.999999968335032</cx:pt>
          <cx:pt idx="11680">6.0000001452863216</cx:pt>
          <cx:pt idx="11681">9.9999998230487108</cx:pt>
          <cx:pt idx="11682">6.99999975040555</cx:pt>
          <cx:pt idx="11683">5.9999995166435838</cx:pt>
          <cx:pt idx="11684">6.0000001452863216</cx:pt>
          <cx:pt idx="11685">7.0000003790482879</cx:pt>
          <cx:pt idx="11686">12.999999895691872</cx:pt>
          <cx:pt idx="11687">14.999999734573066</cx:pt>
          <cx:pt idx="11688">9.0000002179294825</cx:pt>
          <cx:pt idx="11689">9.0000002179294825</cx:pt>
          <cx:pt idx="11690">3.0000000726431608</cx:pt>
          <cx:pt idx="11691">6.0000001452863216</cx:pt>
          <cx:pt idx="11692">11.000000056810677</cx:pt>
          <cx:pt idx="11693">4.9999999115243554</cx:pt>
          <cx:pt idx="11694">0</cx:pt>
          <cx:pt idx="11695">9.9999998230487108</cx:pt>
          <cx:pt idx="11696">6.0000001452863216</cx:pt>
          <cx:pt idx="11697">5.0000005401670933</cx:pt>
          <cx:pt idx="11698">3.0000000726431608</cx:pt>
          <cx:pt idx="11699">148.00000002142042</cx:pt>
          <cx:pt idx="11700">7.9999999841675162</cx:pt>
          <cx:pt idx="11701">5.9999995166435838</cx:pt>
          <cx:pt idx="11702">6.99999975040555</cx:pt>
          <cx:pt idx="11703">11.999999661929905</cx:pt>
          <cx:pt idx="11704">9.9999998230487108</cx:pt>
          <cx:pt idx="11705">7.9999999841675162</cx:pt>
          <cx:pt idx="11706">16.999999573454261</cx:pt>
          <cx:pt idx="11707">31.999999936670065</cx:pt>
          <cx:pt idx="11708">38.000000081956387</cx:pt>
          <cx:pt idx="11709">45.000000461004674</cx:pt>
          <cx:pt idx="11710">43.99999959859997</cx:pt>
          <cx:pt idx="11711">12.999999895691872</cx:pt>
          <cx:pt idx="11712">31.000000331550837</cx:pt>
          <cx:pt idx="11713">0</cx:pt>
          <cx:pt idx="11714">30.00000009778887</cx:pt>
          <cx:pt idx="11715">38.999999687075615</cx:pt>
          <cx:pt idx="11716">39.000000315718353</cx:pt>
          <cx:pt idx="11717">15.000000363215804</cx:pt>
          <cx:pt idx="11718">4.9999999115243554</cx:pt>
          <cx:pt idx="11719">31.999999936670065</cx:pt>
          <cx:pt idx="11720">9.0000002179294825</cx:pt>
          <cx:pt idx="11721">33.99999977555126</cx:pt>
          <cx:pt idx="11722">9.9999998230487108</cx:pt>
          <cx:pt idx="11723">8.0000006128102541</cx:pt>
          <cx:pt idx="11724">13.00000052433461</cx:pt>
          <cx:pt idx="11725">7.0000003790482879</cx:pt>
          <cx:pt idx="11726">9.0000002179294825</cx:pt>
          <cx:pt idx="11727">11.000000056810677</cx:pt>
          <cx:pt idx="11728">6.99999975040555</cx:pt>
          <cx:pt idx="11729">44.000000227242708</cx:pt>
          <cx:pt idx="11730">11.000000056810677</cx:pt>
          <cx:pt idx="11731">8.9999995892867446</cx:pt>
          <cx:pt idx="11732">10.000000451691449</cx:pt>
          <cx:pt idx="11733">19.000000040978193</cx:pt>
          <cx:pt idx="11734">0</cx:pt>
          <cx:pt idx="11735">6.0000001452863216</cx:pt>
          <cx:pt idx="11736">8.9999995892867446</cx:pt>
          <cx:pt idx="11737">7.9999999841675162</cx:pt>
          <cx:pt idx="11738">4.9999999115243554</cx:pt>
          <cx:pt idx="11739">4.9999999115243554</cx:pt>
          <cx:pt idx="11740">5.0000005401670933</cx:pt>
          <cx:pt idx="11741">11.000000056810677</cx:pt>
          <cx:pt idx="11742">9.9999998230487108</cx:pt>
          <cx:pt idx="11743">4.000000306405127</cx:pt>
          <cx:pt idx="11744">7.9999999841675162</cx:pt>
          <cx:pt idx="11745">2.0000004675239325</cx:pt>
          <cx:pt idx="11746">41.999999759718776</cx:pt>
          <cx:pt idx="11747">9.0000002179294825</cx:pt>
          <cx:pt idx="11748">3.0000000726431608</cx:pt>
          <cx:pt idx="11749">4.9999999115243554</cx:pt>
          <cx:pt idx="11750">7.9999999841675162</cx:pt>
          <cx:pt idx="11751">3.0000000726431608</cx:pt>
          <cx:pt idx="11752">0</cx:pt>
          <cx:pt idx="11753">18.000000435858965</cx:pt>
          <cx:pt idx="11754">23.00000034738332</cx:pt>
          <cx:pt idx="11755">9.0000002179294825</cx:pt>
          <cx:pt idx="11756">23.999999952502549</cx:pt>
          <cx:pt idx="11757">10.000000451691449</cx:pt>
          <cx:pt idx="11758">5.0000005401670933</cx:pt>
          <cx:pt idx="11759">2.999999444000423</cx:pt>
          <cx:pt idx="11760">9.9999998230487108</cx:pt>
          <cx:pt idx="11761">35.000000009313226</cx:pt>
          <cx:pt idx="11762">146.99999978765845</cx:pt>
          <cx:pt idx="11763">3.9999996777623892</cx:pt>
          <cx:pt idx="11764">7.0000003790482879</cx:pt>
          <cx:pt idx="11765">2.0000004675239325</cx:pt>
          <cx:pt idx="11766">6.0000001452863216</cx:pt>
          <cx:pt idx="11767">17.000000202096999</cx:pt>
          <cx:pt idx="11768">4.9999999115243554</cx:pt>
          <cx:pt idx="11769">13.00000052433461</cx:pt>
          <cx:pt idx="11770">7.0000003790482879</cx:pt>
          <cx:pt idx="11771">8.9999995892867446</cx:pt>
          <cx:pt idx="11772">14.000000129453838</cx:pt>
          <cx:pt idx="11773">3.9999996777623892</cx:pt>
          <cx:pt idx="11774">9.0000002179294825</cx:pt>
          <cx:pt idx="11775">10.999999428167939</cx:pt>
          <cx:pt idx="11776">6.99999975040555</cx:pt>
          <cx:pt idx="11777">4.000000306405127</cx:pt>
          <cx:pt idx="11778">9.9999998230487108</cx:pt>
          <cx:pt idx="11779">11.000000056810677</cx:pt>
          <cx:pt idx="11780">11.999999661929905</cx:pt>
          <cx:pt idx="11781">3.0000000726431608</cx:pt>
          <cx:pt idx="11782">9.0000002179294825</cx:pt>
          <cx:pt idx="11783">9.0000002179294825</cx:pt>
          <cx:pt idx="11784">9.0000002179294825</cx:pt>
          <cx:pt idx="11785">6.0000001452863216</cx:pt>
          <cx:pt idx="11786">3.0000000726431608</cx:pt>
          <cx:pt idx="11787">6.0000001452863216</cx:pt>
          <cx:pt idx="11788">3.9999996777623892</cx:pt>
          <cx:pt idx="11789">11.000000056810677</cx:pt>
          <cx:pt idx="11790">4.9999999115243554</cx:pt>
          <cx:pt idx="11791">6.0000001452863216</cx:pt>
          <cx:pt idx="11792">6.99999975040555</cx:pt>
          <cx:pt idx="11793">3.0000000726431608</cx:pt>
          <cx:pt idx="11794">7.9999999841675162</cx:pt>
          <cx:pt idx="11795">8.9999995892867446</cx:pt>
          <cx:pt idx="11796">7.9999999841675162</cx:pt>
          <cx:pt idx="11797">6.0000001452863216</cx:pt>
          <cx:pt idx="11798">6.0000001452863216</cx:pt>
          <cx:pt idx="11799">6.0000001452863216</cx:pt>
          <cx:pt idx="11800">10.999999428167939</cx:pt>
          <cx:pt idx="11801">7.9999999841675162</cx:pt>
          <cx:pt idx="11802">15.999999968335032</cx:pt>
          <cx:pt idx="11803">11.000000056810677</cx:pt>
          <cx:pt idx="11804">6.0000001452863216</cx:pt>
          <cx:pt idx="11805">11.000000056810677</cx:pt>
          <cx:pt idx="11806">4.9999999115243554</cx:pt>
          <cx:pt idx="11807">15.000000363215804</cx:pt>
          <cx:pt idx="11808">9.0000002179294825</cx:pt>
          <cx:pt idx="11809">10.000000451691449</cx:pt>
          <cx:pt idx="11810">11.000000056810677</cx:pt>
          <cx:pt idx="11811">0.99999960511922836</cx:pt>
          <cx:pt idx="11812">3.0000000726431608</cx:pt>
          <cx:pt idx="11813">0</cx:pt>
          <cx:pt idx="11814">7.9999999841675162</cx:pt>
          <cx:pt idx="11815">17.000000202096999</cx:pt>
          <cx:pt idx="11816">12.000000290572643</cx:pt>
          <cx:pt idx="11817">17.000000202096999</cx:pt>
          <cx:pt idx="11818">4.9999999115243554</cx:pt>
          <cx:pt idx="11819">5.9999995166435838</cx:pt>
          <cx:pt idx="11820">12.000000290572643</cx:pt>
          <cx:pt idx="11821">503.00000002607703</cx:pt>
          <cx:pt idx="11822">83.000000542961061</cx:pt>
          <cx:pt idx="11823">19.999999646097422</cx:pt>
          <cx:pt idx="11824">14.999999734573066</cx:pt>
          <cx:pt idx="11825">133.99999989196658</cx:pt>
          <cx:pt idx="11826">11.999999661929905</cx:pt>
          <cx:pt idx="11827">15.999999968335032</cx:pt>
          <cx:pt idx="11828">9.9999998230487108</cx:pt>
          <cx:pt idx="11829">7.9999999841675162</cx:pt>
          <cx:pt idx="11830">6.0000001452863216</cx:pt>
          <cx:pt idx="11831">9.0000002179294825</cx:pt>
          <cx:pt idx="11832">3.9999996777623892</cx:pt>
          <cx:pt idx="11833">6.0000001452863216</cx:pt>
          <cx:pt idx="11834">11.000000056810677</cx:pt>
          <cx:pt idx="11835">4.000000306405127</cx:pt>
          <cx:pt idx="11836">12.999999895691872</cx:pt>
          <cx:pt idx="11837">4.9999999115243554</cx:pt>
          <cx:pt idx="11838">7.9999999841675162</cx:pt>
          <cx:pt idx="11839">7.9999999841675162</cx:pt>
          <cx:pt idx="11840">7.0000003790482879</cx:pt>
          <cx:pt idx="11841">14.000000129453838</cx:pt>
          <cx:pt idx="11842">23.999999952502549</cx:pt>
          <cx:pt idx="11843">6.99999975040555</cx:pt>
          <cx:pt idx="11844">16.00000059697777</cx:pt>
          <cx:pt idx="11845">9.9999998230487108</cx:pt>
          <cx:pt idx="11846">6.0000001452863216</cx:pt>
          <cx:pt idx="11847">11.000000056810677</cx:pt>
          <cx:pt idx="11848">6.0000001452863216</cx:pt>
          <cx:pt idx="11849">2.999999444000423</cx:pt>
          <cx:pt idx="11850">9.0000002179294825</cx:pt>
          <cx:pt idx="11851">9.9999998230487108</cx:pt>
          <cx:pt idx="11852">12.000000290572643</cx:pt>
          <cx:pt idx="11853">6.99999975040555</cx:pt>
          <cx:pt idx="11854">0</cx:pt>
          <cx:pt idx="11855">9.0000002179294825</cx:pt>
          <cx:pt idx="11856">7.0000003790482879</cx:pt>
          <cx:pt idx="11857">2.999999444000423</cx:pt>
          <cx:pt idx="11858">14.000000129453838</cx:pt>
          <cx:pt idx="11859">6.0000001452863216</cx:pt>
          <cx:pt idx="11860">9.9999998230487108</cx:pt>
          <cx:pt idx="11861">70.000000018626451</cx:pt>
          <cx:pt idx="11862">114.99999985098839</cx:pt>
          <cx:pt idx="11863">128.000000375323</cx:pt>
          <cx:pt idx="11864">249.99999997671694</cx:pt>
          <cx:pt idx="11865">0</cx:pt>
          <cx:pt idx="11866">11.000000056810677</cx:pt>
          <cx:pt idx="11867">9.0000002179294825</cx:pt>
          <cx:pt idx="11868">17.999999807216227</cx:pt>
          <cx:pt idx="11869">10.000000451691449</cx:pt>
          <cx:pt idx="11870">5.9999995166435838</cx:pt>
          <cx:pt idx="11871">11.000000056810677</cx:pt>
          <cx:pt idx="11872">3.9999996777623892</cx:pt>
          <cx:pt idx="11873">8.0000006128102541</cx:pt>
          <cx:pt idx="11874">7.9999999841675162</cx:pt>
          <cx:pt idx="11875">4.9999999115243554</cx:pt>
          <cx:pt idx="11876">23.00000034738332</cx:pt>
          <cx:pt idx="11877">4.9999999115243554</cx:pt>
          <cx:pt idx="11878">11.999999661929905</cx:pt>
          <cx:pt idx="11879">11.000000056810677</cx:pt>
          <cx:pt idx="11880">17.000000202096999</cx:pt>
          <cx:pt idx="11881">9.0000002179294825</cx:pt>
          <cx:pt idx="11882">6.0000001452863216</cx:pt>
          <cx:pt idx="11883">6.0000001452863216</cx:pt>
          <cx:pt idx="11884">12.999999895691872</cx:pt>
          <cx:pt idx="11885">5.9999995166435838</cx:pt>
          <cx:pt idx="11886">7.9999999841675162</cx:pt>
          <cx:pt idx="11887">71.999999857507646</cx:pt>
          <cx:pt idx="11888">3.9999996777623892</cx:pt>
          <cx:pt idx="11889">17.999999807216227</cx:pt>
          <cx:pt idx="11890">28.999999864026904</cx:pt>
          <cx:pt idx="11891">14.999999734573066</cx:pt>
          <cx:pt idx="11892">10.999999428167939</cx:pt>
          <cx:pt idx="11893">7.9999999841675162</cx:pt>
          <cx:pt idx="11894">11.000000056810677</cx:pt>
          <cx:pt idx="11895">6.99999975040555</cx:pt>
          <cx:pt idx="11896">9.9999998230487108</cx:pt>
          <cx:pt idx="11897">9.0000002179294825</cx:pt>
          <cx:pt idx="11898">17.999999807216227</cx:pt>
          <cx:pt idx="11899">101.99999995529652</cx:pt>
          <cx:pt idx="11900">3.0000000726431608</cx:pt>
          <cx:pt idx="11901">6.99999975040555</cx:pt>
          <cx:pt idx="11902">14.000000129453838</cx:pt>
          <cx:pt idx="11903">7.0000003790482879</cx:pt>
          <cx:pt idx="11904">14.000000129453838</cx:pt>
          <cx:pt idx="11905">0</cx:pt>
          <cx:pt idx="11906">6.0000001452863216</cx:pt>
          <cx:pt idx="11907">4.9999999115243554</cx:pt>
          <cx:pt idx="11908">6.0000001452863216</cx:pt>
          <cx:pt idx="11909">6.0000001452863216</cx:pt>
          <cx:pt idx="11910">12.000000290572643</cx:pt>
          <cx:pt idx="11911">6.0000001452863216</cx:pt>
          <cx:pt idx="11912">7.9999999841675162</cx:pt>
          <cx:pt idx="11913">0</cx:pt>
          <cx:pt idx="11914">12.999999895691872</cx:pt>
          <cx:pt idx="11915">12.000000290572643</cx:pt>
          <cx:pt idx="11916">7.9999999841675162</cx:pt>
          <cx:pt idx="11917">9.0000002179294825</cx:pt>
          <cx:pt idx="11918">9.0000002179294825</cx:pt>
          <cx:pt idx="11919">4.000000306405127</cx:pt>
          <cx:pt idx="11920">14.000000129453838</cx:pt>
          <cx:pt idx="11921">9.0000002179294825</cx:pt>
          <cx:pt idx="11922">0</cx:pt>
          <cx:pt idx="11923">16.999999573454261</cx:pt>
          <cx:pt idx="11924">7.9999999841675162</cx:pt>
          <cx:pt idx="11925">7.0000003790482879</cx:pt>
          <cx:pt idx="11926">87.999999825842679</cx:pt>
          <cx:pt idx="11927">0</cx:pt>
          <cx:pt idx="11928">4.9999999115243554</cx:pt>
          <cx:pt idx="11929">7.0000003790482879</cx:pt>
          <cx:pt idx="11930">3.9999996777623892</cx:pt>
          <cx:pt idx="11931">6.0000001452863216</cx:pt>
          <cx:pt idx="11932">19.000000040978193</cx:pt>
          <cx:pt idx="11933">6.99999975040555</cx:pt>
          <cx:pt idx="11934">6.0000001452863216</cx:pt>
          <cx:pt idx="11935">7.9999999841675162</cx:pt>
          <cx:pt idx="11936">3.0000000726431608</cx:pt>
          <cx:pt idx="11937">6.99999975040555</cx:pt>
          <cx:pt idx="11938">7.9999999841675162</cx:pt>
          <cx:pt idx="11939">10.000000451691449</cx:pt>
          <cx:pt idx="11940">9.9999998230487108</cx:pt>
          <cx:pt idx="11941">4.9999999115243554</cx:pt>
          <cx:pt idx="11942">4.9999999115243554</cx:pt>
          <cx:pt idx="11943">11.999999661929905</cx:pt>
          <cx:pt idx="11944">12.000000290572643</cx:pt>
          <cx:pt idx="11945">27.00000002514571</cx:pt>
          <cx:pt idx="11946">6.0000001452863216</cx:pt>
          <cx:pt idx="11947">4.000000306405127</cx:pt>
          <cx:pt idx="11948">14.000000129453838</cx:pt>
          <cx:pt idx="11949">11.000000056810677</cx:pt>
          <cx:pt idx="11950">6.0000001452863216</cx:pt>
          <cx:pt idx="11951">11.000000056810677</cx:pt>
          <cx:pt idx="11952">4.9999999115243554</cx:pt>
          <cx:pt idx="11953">14.000000129453838</cx:pt>
          <cx:pt idx="11954">3.0000000726431608</cx:pt>
          <cx:pt idx="11955">9.9999998230487108</cx:pt>
          <cx:pt idx="11956">12.999999895691872</cx:pt>
          <cx:pt idx="11957">14.000000129453838</cx:pt>
          <cx:pt idx="11958">11.000000056810677</cx:pt>
          <cx:pt idx="11959">12.000000290572643</cx:pt>
          <cx:pt idx="11960">35.999999614432454</cx:pt>
          <cx:pt idx="11961">0</cx:pt>
          <cx:pt idx="11962">4.000000306405127</cx:pt>
          <cx:pt idx="11963">6.99999975040555</cx:pt>
          <cx:pt idx="11964">11.999999661929905</cx:pt>
          <cx:pt idx="11965">33.000000170432031</cx:pt>
          <cx:pt idx="11966">12.999999895691872</cx:pt>
          <cx:pt idx="11967">7.0000003790482879</cx:pt>
          <cx:pt idx="11968">6.0000001452863216</cx:pt>
          <cx:pt idx="11969">7.9999999841675162</cx:pt>
          <cx:pt idx="11970">6.0000001452863216</cx:pt>
          <cx:pt idx="11971">12.999999895691872</cx:pt>
          <cx:pt idx="11972">22.000000113621354</cx:pt>
          <cx:pt idx="11973">11.000000056810677</cx:pt>
          <cx:pt idx="11974">14.000000129453838</cx:pt>
          <cx:pt idx="11975">14.000000129453838</cx:pt>
          <cx:pt idx="11976">7.0000003790482879</cx:pt>
          <cx:pt idx="11977">15.000000363215804</cx:pt>
          <cx:pt idx="11978">15.000000363215804</cx:pt>
          <cx:pt idx="11979">9.9999998230487108</cx:pt>
          <cx:pt idx="11980">29.000000492669642</cx:pt>
          <cx:pt idx="11981">11.000000056810677</cx:pt>
          <cx:pt idx="11982">11.000000056810677</cx:pt>
          <cx:pt idx="11983">6.99999975040555</cx:pt>
          <cx:pt idx="11984">7.0000003790482879</cx:pt>
          <cx:pt idx="11985">9.0000002179294825</cx:pt>
          <cx:pt idx="11986">6.99999975040555</cx:pt>
          <cx:pt idx="11987">6.0000001452863216</cx:pt>
          <cx:pt idx="11988">14.000000129453838</cx:pt>
          <cx:pt idx="11989">8.9999995892867446</cx:pt>
          <cx:pt idx="11990">11.000000056810677</cx:pt>
          <cx:pt idx="11991">6.99999975040555</cx:pt>
          <cx:pt idx="11992">9.0000002179294825</cx:pt>
          <cx:pt idx="11993">14.000000129453838</cx:pt>
          <cx:pt idx="11994">7.0000003790482879</cx:pt>
          <cx:pt idx="11995">5.9999995166435838</cx:pt>
          <cx:pt idx="11996">8.9999995892867446</cx:pt>
          <cx:pt idx="11997">12.000000290572643</cx:pt>
          <cx:pt idx="11998">6.99999975040555</cx:pt>
          <cx:pt idx="11999">4.9999999115243554</cx:pt>
          <cx:pt idx="12000">11.999999661929905</cx:pt>
          <cx:pt idx="12001">10.000000451691449</cx:pt>
          <cx:pt idx="12002">7.9999999841675162</cx:pt>
          <cx:pt idx="12003">11.000000056810677</cx:pt>
          <cx:pt idx="12004">6.99999975040555</cx:pt>
          <cx:pt idx="12005">36.99999984819442</cx:pt>
          <cx:pt idx="12006">34.000000404193997</cx:pt>
          <cx:pt idx="12007">19.000000040978193</cx:pt>
          <cx:pt idx="12008">13.00000052433461</cx:pt>
          <cx:pt idx="12009">9.9999998230487108</cx:pt>
          <cx:pt idx="12010">3.9999996777623892</cx:pt>
          <cx:pt idx="12011">14.999999734573066</cx:pt>
          <cx:pt idx="12012">14.999999734573066</cx:pt>
          <cx:pt idx="12013">6.0000001452863216</cx:pt>
          <cx:pt idx="12014">6.0000001452863216</cx:pt>
          <cx:pt idx="12015">0</cx:pt>
          <cx:pt idx="12016">8.9999995892867446</cx:pt>
          <cx:pt idx="12017">9.9999998230487108</cx:pt>
          <cx:pt idx="12018">14.000000129453838</cx:pt>
          <cx:pt idx="12019">7.9999999841675162</cx:pt>
          <cx:pt idx="12020">8.9999995892867446</cx:pt>
          <cx:pt idx="12021">4.9999999115243554</cx:pt>
          <cx:pt idx="12022">8.9999995892867446</cx:pt>
          <cx:pt idx="12023">4.9999999115243554</cx:pt>
          <cx:pt idx="12024">6.0000001452863216</cx:pt>
          <cx:pt idx="12025">12.999999895691872</cx:pt>
          <cx:pt idx="12026">4.000000306405127</cx:pt>
          <cx:pt idx="12027">11.999999661929905</cx:pt>
          <cx:pt idx="12028">6.99999975040555</cx:pt>
          <cx:pt idx="12029">3.0000000726431608</cx:pt>
          <cx:pt idx="12030">12.000000290572643</cx:pt>
          <cx:pt idx="12031">14.999999734573066</cx:pt>
          <cx:pt idx="12032">3.0000000726431608</cx:pt>
          <cx:pt idx="12033">14.000000129453838</cx:pt>
          <cx:pt idx="12034">13.00000052433461</cx:pt>
          <cx:pt idx="12035">11.999999661929905</cx:pt>
          <cx:pt idx="12036">4.9999999115243554</cx:pt>
          <cx:pt idx="12037">9.0000002179294825</cx:pt>
          <cx:pt idx="12038">4.000000306405127</cx:pt>
          <cx:pt idx="12039">4.9999999115243554</cx:pt>
          <cx:pt idx="12040">28.999999864026904</cx:pt>
          <cx:pt idx="12041">27.999999630264938</cx:pt>
          <cx:pt idx="12042">33.99999977555126</cx:pt>
          <cx:pt idx="12043">25.000000186264515</cx:pt>
          <cx:pt idx="12044">11.000000056810677</cx:pt>
          <cx:pt idx="12045">7.0000003790482879</cx:pt>
          <cx:pt idx="12046">49.000000138767064</cx:pt>
          <cx:pt idx="12047">9.9999998230487108</cx:pt>
          <cx:pt idx="12048">22.000000113621354</cx:pt>
          <cx:pt idx="12049">7.0000003790482879</cx:pt>
          <cx:pt idx="12050">3.0000000726431608</cx:pt>
          <cx:pt idx="12051">15.999999968335032</cx:pt>
          <cx:pt idx="12052">10.000000451691449</cx:pt>
          <cx:pt idx="12053">6.0000001452863216</cx:pt>
          <cx:pt idx="12054">6.0000001452863216</cx:pt>
          <cx:pt idx="12055">11.000000056810677</cx:pt>
          <cx:pt idx="12056">6.0000001452863216</cx:pt>
          <cx:pt idx="12057">19.000000040978193</cx:pt>
          <cx:pt idx="12058">6.99999975040555</cx:pt>
          <cx:pt idx="12059">13.00000052433461</cx:pt>
          <cx:pt idx="12060">3.0000000726431608</cx:pt>
          <cx:pt idx="12061">17.999999807216227</cx:pt>
          <cx:pt idx="12062">7.9999999841675162</cx:pt>
          <cx:pt idx="12063">3.0000000726431608</cx:pt>
          <cx:pt idx="12064">5.9999995166435838</cx:pt>
          <cx:pt idx="12065">14.000000129453838</cx:pt>
          <cx:pt idx="12066">14.000000129453838</cx:pt>
          <cx:pt idx="12067">12.000000290572643</cx:pt>
          <cx:pt idx="12068">6.0000001452863216</cx:pt>
          <cx:pt idx="12069">7.9999999841675162</cx:pt>
          <cx:pt idx="12070">3.9999996777623892</cx:pt>
          <cx:pt idx="12071">6.0000001452863216</cx:pt>
          <cx:pt idx="12072">12.000000290572643</cx:pt>
          <cx:pt idx="12073">11.000000056810677</cx:pt>
          <cx:pt idx="12074">4.9999999115243554</cx:pt>
          <cx:pt idx="12075">7.9999999841675162</cx:pt>
          <cx:pt idx="12076">4.9999999115243554</cx:pt>
          <cx:pt idx="12077">8.9999995892867446</cx:pt>
          <cx:pt idx="12078">31.999999936670065</cx:pt>
          <cx:pt idx="12079">36.99999984819442</cx:pt>
          <cx:pt idx="12080">0</cx:pt>
          <cx:pt idx="12081">27.999999630264938</cx:pt>
          <cx:pt idx="12082">31.999999936670065</cx:pt>
          <cx:pt idx="12083">38.000000081956387</cx:pt>
          <cx:pt idx="12084">29.999999469146132</cx:pt>
          <cx:pt idx="12085">15.000000363215804</cx:pt>
          <cx:pt idx="12086">36.000000243075192</cx:pt>
          <cx:pt idx="12087">28.999999864026904</cx:pt>
          <cx:pt idx="12088">31.999999936670065</cx:pt>
          <cx:pt idx="12089">32.999999541789293</cx:pt>
          <cx:pt idx="12090">41.000000154599547</cx:pt>
          <cx:pt idx="12091">4.000000306405127</cx:pt>
          <cx:pt idx="12092">20.00000027474016</cx:pt>
          <cx:pt idx="12093">13.00000052433461</cx:pt>
          <cx:pt idx="12094">0</cx:pt>
          <cx:pt idx="12095">4.000000306405127</cx:pt>
          <cx:pt idx="12096">28.000000258907676</cx:pt>
          <cx:pt idx="12097">22.999999718740582</cx:pt>
          <cx:pt idx="12098">19.999999646097422</cx:pt>
          <cx:pt idx="12099">0</cx:pt>
          <cx:pt idx="12100">7.9999999841675162</cx:pt>
          <cx:pt idx="12101">3.9999996777623892</cx:pt>
          <cx:pt idx="12102">12.000000290572643</cx:pt>
          <cx:pt idx="12103">148.00000002142042</cx:pt>
          <cx:pt idx="12104">345.0000001816079</cx:pt>
          <cx:pt idx="12105">9.9999998230487108</cx:pt>
          <cx:pt idx="12106">7.9999999841675162</cx:pt>
          <cx:pt idx="12107">9.9999998230487108</cx:pt>
          <cx:pt idx="12108">7.9999999841675162</cx:pt>
          <cx:pt idx="12109">6.0000001452863216</cx:pt>
          <cx:pt idx="12110">3.0000000726431608</cx:pt>
          <cx:pt idx="12111">5.9999995166435838</cx:pt>
          <cx:pt idx="12112">4.000000306405127</cx:pt>
          <cx:pt idx="12113">4.9999999115243554</cx:pt>
          <cx:pt idx="12114">4.000000306405127</cx:pt>
          <cx:pt idx="12115">6.99999975040555</cx:pt>
          <cx:pt idx="12116">7.9999999841675162</cx:pt>
          <cx:pt idx="12117">6.0000001452863216</cx:pt>
          <cx:pt idx="12118">3.0000000726431608</cx:pt>
          <cx:pt idx="12119">8.9999995892867446</cx:pt>
          <cx:pt idx="12120">7.9999999841675162</cx:pt>
          <cx:pt idx="12121">6.0000001452863216</cx:pt>
          <cx:pt idx="12122">6.0000001452863216</cx:pt>
          <cx:pt idx="12123">8.0000006128102541</cx:pt>
          <cx:pt idx="12124">15.000000363215804</cx:pt>
          <cx:pt idx="12125">7.0000003790482879</cx:pt>
          <cx:pt idx="12126">6.99999975040555</cx:pt>
          <cx:pt idx="12127">15.999999968335032</cx:pt>
          <cx:pt idx="12128">4.9999999115243554</cx:pt>
          <cx:pt idx="12129">6.0000001452863216</cx:pt>
          <cx:pt idx="12130">7.0000003790482879</cx:pt>
          <cx:pt idx="12131">29.999999469146132</cx:pt>
          <cx:pt idx="12132">39.999999920837581</cx:pt>
          <cx:pt idx="12133">23.00000034738332</cx:pt>
          <cx:pt idx="12134">12.000000290572643</cx:pt>
          <cx:pt idx="12135">0</cx:pt>
          <cx:pt idx="12136">7.0000003790482879</cx:pt>
          <cx:pt idx="12137">6.0000001452863216</cx:pt>
          <cx:pt idx="12138">9.0000002179294825</cx:pt>
          <cx:pt idx="12139">12.000000290572643</cx:pt>
          <cx:pt idx="12140">11.000000056810677</cx:pt>
          <cx:pt idx="12141">19.999999646097422</cx:pt>
          <cx:pt idx="12142">9.9999998230487108</cx:pt>
          <cx:pt idx="12143">7.9999999841675162</cx:pt>
          <cx:pt idx="12144">4.9999999115243554</cx:pt>
          <cx:pt idx="12145">3.0000000726431608</cx:pt>
          <cx:pt idx="12146">13.9999995008111</cx:pt>
          <cx:pt idx="12147">4.9999999115243554</cx:pt>
          <cx:pt idx="12148">15.999999968335032</cx:pt>
          <cx:pt idx="12149">4.000000306405127</cx:pt>
          <cx:pt idx="12150">34.000000404193997</cx:pt>
          <cx:pt idx="12151">11.000000056810677</cx:pt>
          <cx:pt idx="12152">9.9999998230487108</cx:pt>
          <cx:pt idx="12153">14.000000129453838</cx:pt>
          <cx:pt idx="12154">5.9999995166435838</cx:pt>
          <cx:pt idx="12155">9.0000002179294825</cx:pt>
          <cx:pt idx="12156">20.999999879859388</cx:pt>
          <cx:pt idx="12157">7.0000003790482879</cx:pt>
          <cx:pt idx="12158">4.9999999115243554</cx:pt>
          <cx:pt idx="12159">2.0000004675239325</cx:pt>
          <cx:pt idx="12160">33.000000170432031</cx:pt>
          <cx:pt idx="12161">31.999999936670065</cx:pt>
          <cx:pt idx="12162">11.000000056810677</cx:pt>
          <cx:pt idx="12163">3.9999996777623892</cx:pt>
          <cx:pt idx="12164">3.0000000726431608</cx:pt>
          <cx:pt idx="12165">11.000000056810677</cx:pt>
          <cx:pt idx="12166">7.9999999841675162</cx:pt>
          <cx:pt idx="12167">6.99999975040555</cx:pt>
          <cx:pt idx="12168">9.0000002179294825</cx:pt>
          <cx:pt idx="12169">6.0000001452863216</cx:pt>
          <cx:pt idx="12170">7.9999999841675162</cx:pt>
          <cx:pt idx="12171">2.999999444000423</cx:pt>
          <cx:pt idx="12172">5.9999995166435838</cx:pt>
          <cx:pt idx="12173">8.9999995892867446</cx:pt>
          <cx:pt idx="12174">6.0000001452863216</cx:pt>
          <cx:pt idx="12175">11.000000056810677</cx:pt>
          <cx:pt idx="12176">15.999999968335032</cx:pt>
          <cx:pt idx="12177">11.000000056810677</cx:pt>
          <cx:pt idx="12178">20.00000027474016</cx:pt>
          <cx:pt idx="12179">25.000000186264515</cx:pt>
          <cx:pt idx="12180">12.000000290572643</cx:pt>
          <cx:pt idx="12181">4.9999999115243554</cx:pt>
          <cx:pt idx="12182">0</cx:pt>
          <cx:pt idx="12183">12.999999895691872</cx:pt>
          <cx:pt idx="12184">8.9999995892867446</cx:pt>
          <cx:pt idx="12185">17.000000202096999</cx:pt>
          <cx:pt idx="12186">35.000000009313226</cx:pt>
          <cx:pt idx="12187">0</cx:pt>
          <cx:pt idx="12188">569.99999997206032</cx:pt>
          <cx:pt idx="12189">267.99999978393316</cx:pt>
          <cx:pt idx="12190">0</cx:pt>
          <cx:pt idx="12191">68.999999784864485</cx:pt>
          <cx:pt idx="12192">38.999999687075615</cx:pt>
          <cx:pt idx="12193">4.000000306405127</cx:pt>
          <cx:pt idx="12194">3.9999996777623892</cx:pt>
          <cx:pt idx="12195">3.9999996777623892</cx:pt>
          <cx:pt idx="12196">4.000000306405127</cx:pt>
          <cx:pt idx="12197">4.000000306405127</cx:pt>
          <cx:pt idx="12198">4.000000306405127</cx:pt>
          <cx:pt idx="12199">4.9999999115243554</cx:pt>
          <cx:pt idx="12200">3.9999996777623892</cx:pt>
          <cx:pt idx="12201">6.99999975040555</cx:pt>
          <cx:pt idx="12202">6.99999975040555</cx:pt>
          <cx:pt idx="12203">188.99999954737723</cx:pt>
          <cx:pt idx="12204">6.0000001452863216</cx:pt>
          <cx:pt idx="12205">6.0000001452863216</cx:pt>
          <cx:pt idx="12206">3.9999996777623892</cx:pt>
          <cx:pt idx="12207">9.0000002179294825</cx:pt>
          <cx:pt idx="12208">5.0000005401670933</cx:pt>
          <cx:pt idx="12209">15.999999968335032</cx:pt>
          <cx:pt idx="12210">6.0000001452863216</cx:pt>
          <cx:pt idx="12211">7.9999999841675162</cx:pt>
          <cx:pt idx="12212">11.000000056810677</cx:pt>
          <cx:pt idx="12213">4.000000306405127</cx:pt>
          <cx:pt idx="12214">4.000000306405127</cx:pt>
          <cx:pt idx="12215">2.999999444000423</cx:pt>
          <cx:pt idx="12216">3.9999996777623892</cx:pt>
          <cx:pt idx="12217">4.9999999115243554</cx:pt>
          <cx:pt idx="12218">8.0000006128102541</cx:pt>
          <cx:pt idx="12219">7.9999999841675162</cx:pt>
          <cx:pt idx="12220">5.9999995166435838</cx:pt>
          <cx:pt idx="12221">57.00000012293458</cx:pt>
          <cx:pt idx="12222">3.9999996777623892</cx:pt>
          <cx:pt idx="12223">17.000000202096999</cx:pt>
          <cx:pt idx="12224">6.0000001452863216</cx:pt>
          <cx:pt idx="12225">56.999999494291842</cx:pt>
          <cx:pt idx="12226">4.9999999115243554</cx:pt>
          <cx:pt idx="12227">12.000000290572643</cx:pt>
          <cx:pt idx="12228">6.99999975040555</cx:pt>
          <cx:pt idx="12229">9.9999998230487108</cx:pt>
          <cx:pt idx="12230">6.0000001452863216</cx:pt>
          <cx:pt idx="12231">9.0000002179294825</cx:pt>
          <cx:pt idx="12232">0</cx:pt>
          <cx:pt idx="12233">7.0000003790482879</cx:pt>
          <cx:pt idx="12234">44.000000227242708</cx:pt>
          <cx:pt idx="12235">74.999999930150807</cx:pt>
          <cx:pt idx="12236">15.000000363215804</cx:pt>
          <cx:pt idx="12237">17.999999807216227</cx:pt>
          <cx:pt idx="12238">4.9999999115243554</cx:pt>
          <cx:pt idx="12239">170.00000013504177</cx:pt>
          <cx:pt idx="12240">194.99999969266355</cx:pt>
          <cx:pt idx="12241">0</cx:pt>
          <cx:pt idx="12242">0</cx:pt>
          <cx:pt idx="12243">12.000000290572643</cx:pt>
          <cx:pt idx="12244">14.000000129453838</cx:pt>
          <cx:pt idx="12245">8.9999995892867446</cx:pt>
          <cx:pt idx="12246">6.99999975040555</cx:pt>
          <cx:pt idx="12247">6.0000001452863216</cx:pt>
          <cx:pt idx="12248">11.000000056810677</cx:pt>
          <cx:pt idx="12249">10.000000451691449</cx:pt>
          <cx:pt idx="12250">10.000000451691449</cx:pt>
          <cx:pt idx="12251">5.0000005401670933</cx:pt>
          <cx:pt idx="12252">8.9999995892867446</cx:pt>
          <cx:pt idx="12253">3.9999996777623892</cx:pt>
          <cx:pt idx="12254">11.000000056810677</cx:pt>
          <cx:pt idx="12255">10.000000451691449</cx:pt>
          <cx:pt idx="12256">9.9999998230487108</cx:pt>
          <cx:pt idx="12257">7.9999999841675162</cx:pt>
          <cx:pt idx="12258">3.0000000726431608</cx:pt>
          <cx:pt idx="12259">7.9999999841675162</cx:pt>
          <cx:pt idx="12260">0</cx:pt>
          <cx:pt idx="12261">3.9999996777623892</cx:pt>
          <cx:pt idx="12262">7.0000003790482879</cx:pt>
          <cx:pt idx="12263">6.99999975040555</cx:pt>
          <cx:pt idx="12264">12.999999895691872</cx:pt>
          <cx:pt idx="12265">25.000000186264515</cx:pt>
          <cx:pt idx="12266">11.000000056810677</cx:pt>
          <cx:pt idx="12267">70.99999962374568</cx:pt>
          <cx:pt idx="12268">46.999999671243131</cx:pt>
          <cx:pt idx="12269">8.9999995892867446</cx:pt>
          <cx:pt idx="12270">2.999999444000423</cx:pt>
          <cx:pt idx="12271">11.999999661929905</cx:pt>
          <cx:pt idx="12272">0</cx:pt>
          <cx:pt idx="12273">6.0000001452863216</cx:pt>
          <cx:pt idx="12274">12.999999895691872</cx:pt>
          <cx:pt idx="12275">4.9999999115243554</cx:pt>
          <cx:pt idx="12276">9.9999998230487108</cx:pt>
          <cx:pt idx="12277">14.999999734573066</cx:pt>
          <cx:pt idx="12278">17.000000202096999</cx:pt>
          <cx:pt idx="12279">33.99999977555126</cx:pt>
          <cx:pt idx="12280">0</cx:pt>
          <cx:pt idx="12281">10.000000451691449</cx:pt>
          <cx:pt idx="12282">11.000000056810677</cx:pt>
          <cx:pt idx="12283">6.99999975040555</cx:pt>
          <cx:pt idx="12284">12.999999895691872</cx:pt>
          <cx:pt idx="12285">5.9999995166435838</cx:pt>
          <cx:pt idx="12286">6.99999975040555</cx:pt>
          <cx:pt idx="12287">9.9999998230487108</cx:pt>
          <cx:pt idx="12288">9.0000002179294825</cx:pt>
          <cx:pt idx="12289">111.000000173226</cx:pt>
          <cx:pt idx="12290">47.000000299885869</cx:pt>
          <cx:pt idx="12291">18.000000435858965</cx:pt>
          <cx:pt idx="12292">9.0000002179294825</cx:pt>
          <cx:pt idx="12293">8.9999995892867446</cx:pt>
          <cx:pt idx="12294">11.000000056810677</cx:pt>
          <cx:pt idx="12295">6.0000001452863216</cx:pt>
          <cx:pt idx="12296">184.99999986961484</cx:pt>
          <cx:pt idx="12297">219.99999987892807</cx:pt>
          <cx:pt idx="12298">0</cx:pt>
          <cx:pt idx="12299">0</cx:pt>
          <cx:pt idx="12300">6.99999975040555</cx:pt>
          <cx:pt idx="12301">11.999999661929905</cx:pt>
          <cx:pt idx="12302">7.9999999841675162</cx:pt>
          <cx:pt idx="12303">6.0000001452863216</cx:pt>
          <cx:pt idx="12304">15.999999968335032</cx:pt>
          <cx:pt idx="12305">8.9999995892867446</cx:pt>
          <cx:pt idx="12306">7.9999999841675162</cx:pt>
          <cx:pt idx="12307">4.9999999115243554</cx:pt>
          <cx:pt idx="12308">12.000000290572643</cx:pt>
          <cx:pt idx="12309">8.9999995892867446</cx:pt>
          <cx:pt idx="12310">12.999999895691872</cx:pt>
          <cx:pt idx="12311">3.9999996777623892</cx:pt>
          <cx:pt idx="12312">12.999999895691872</cx:pt>
          <cx:pt idx="12313">439.99999975785613</cx:pt>
          <cx:pt idx="12314">12.999999895691872</cx:pt>
          <cx:pt idx="12315">11.000000056810677</cx:pt>
          <cx:pt idx="12316">6.99999975040555</cx:pt>
          <cx:pt idx="12317">11.000000056810677</cx:pt>
          <cx:pt idx="12318">7.0000003790482879</cx:pt>
          <cx:pt idx="12319">6.99999975040555</cx:pt>
          <cx:pt idx="12320">92.000000132247806</cx:pt>
          <cx:pt idx="12321">3.0000000726431608</cx:pt>
          <cx:pt idx="12322">50.00000037252903</cx:pt>
          <cx:pt idx="12323">4.9999999115243554</cx:pt>
          <cx:pt idx="12324">11.999999661929905</cx:pt>
          <cx:pt idx="12325">39.999999920837581</cx:pt>
          <cx:pt idx="12326">7.9999999841675162</cx:pt>
          <cx:pt idx="12327">7.0000003790482879</cx:pt>
          <cx:pt idx="12328">4.9999999115243554</cx:pt>
          <cx:pt idx="12329">4.000000306405127</cx:pt>
          <cx:pt idx="12330">2.999999444000423</cx:pt>
          <cx:pt idx="12331">7.0000003790482879</cx:pt>
          <cx:pt idx="12332">7.9999999841675162</cx:pt>
          <cx:pt idx="12333">3.0000000726431608</cx:pt>
          <cx:pt idx="12334">6.0000001452863216</cx:pt>
          <cx:pt idx="12335">17.000000202096999</cx:pt>
          <cx:pt idx="12336">132.99999965820462</cx:pt>
          <cx:pt idx="12337">3.0000000726431608</cx:pt>
          <cx:pt idx="12338">7.9999999841675162</cx:pt>
          <cx:pt idx="12339">11.000000056810677</cx:pt>
          <cx:pt idx="12340">4.9999999115243554</cx:pt>
          <cx:pt idx="12341">19.000000040978193</cx:pt>
          <cx:pt idx="12342">6.0000001452863216</cx:pt>
          <cx:pt idx="12343">6.99999975040555</cx:pt>
          <cx:pt idx="12344">3.0000000726431608</cx:pt>
          <cx:pt idx="12345">6.99999975040555</cx:pt>
          <cx:pt idx="12346">9.0000002179294825</cx:pt>
          <cx:pt idx="12347">10.999999428167939</cx:pt>
          <cx:pt idx="12348">3.9999996777623892</cx:pt>
          <cx:pt idx="12349">5.9999995166435838</cx:pt>
          <cx:pt idx="12350">12.000000290572643</cx:pt>
          <cx:pt idx="12351">93.999999971129</cx:pt>
          <cx:pt idx="12352">0</cx:pt>
          <cx:pt idx="12353">13.00000052433461</cx:pt>
          <cx:pt idx="12354">11.000000056810677</cx:pt>
          <cx:pt idx="12355">132.00000005308539</cx:pt>
          <cx:pt idx="12356">46.000000066123903</cx:pt>
          <cx:pt idx="12357">75.999999535270035</cx:pt>
          <cx:pt idx="12358">10.000000451691449</cx:pt>
          <cx:pt idx="12359">4.9999999115243554</cx:pt>
          <cx:pt idx="12360">7.0000003790482879</cx:pt>
          <cx:pt idx="12361">6.99999975040555</cx:pt>
          <cx:pt idx="12362">4.9999999115243554</cx:pt>
          <cx:pt idx="12363">7.0000003790482879</cx:pt>
          <cx:pt idx="12364">4.9999999115243554</cx:pt>
          <cx:pt idx="12365">10.000000451691449</cx:pt>
          <cx:pt idx="12366">6.99999975040555</cx:pt>
          <cx:pt idx="12367">3.0000000726431608</cx:pt>
          <cx:pt idx="12368">5.9999995166435838</cx:pt>
          <cx:pt idx="12369">7.0000003790482879</cx:pt>
          <cx:pt idx="12370">7.0000003790482879</cx:pt>
          <cx:pt idx="12371">8.9999995892867446</cx:pt>
          <cx:pt idx="12372">4.9999999115243554</cx:pt>
          <cx:pt idx="12373">27.999999630264938</cx:pt>
          <cx:pt idx="12374">13.9999995008111</cx:pt>
          <cx:pt idx="12375">4.9999999115243554</cx:pt>
          <cx:pt idx="12376">0</cx:pt>
          <cx:pt idx="12377">131.00000044796616</cx:pt>
          <cx:pt idx="12378">12.000000290572643</cx:pt>
          <cx:pt idx="12379">6.0000001452863216</cx:pt>
          <cx:pt idx="12380">11.000000056810677</cx:pt>
          <cx:pt idx="12381">6.0000001452863216</cx:pt>
          <cx:pt idx="12382">11.000000056810677</cx:pt>
          <cx:pt idx="12383">3.0000000726431608</cx:pt>
          <cx:pt idx="12384">12.999999895691872</cx:pt>
          <cx:pt idx="12385">12.000000290572643</cx:pt>
          <cx:pt idx="12386">3.0000000726431608</cx:pt>
          <cx:pt idx="12387">12.999999895691872</cx:pt>
          <cx:pt idx="12388">5.9999995166435838</cx:pt>
          <cx:pt idx="12389">4.9999999115243554</cx:pt>
          <cx:pt idx="12390">2.0000004675239325</cx:pt>
          <cx:pt idx="12391">20.999999879859388</cx:pt>
          <cx:pt idx="12392">7.9999999841675162</cx:pt>
          <cx:pt idx="12393">9.9999998230487108</cx:pt>
          <cx:pt idx="12394">6.0000001452863216</cx:pt>
          <cx:pt idx="12395">3.0000000726431608</cx:pt>
          <cx:pt idx="12396">5.0000005401670933</cx:pt>
          <cx:pt idx="12397">14.999999734573066</cx:pt>
          <cx:pt idx="12398">0</cx:pt>
          <cx:pt idx="12399">4.9999999115243554</cx:pt>
          <cx:pt idx="12400">6.0000001452863216</cx:pt>
          <cx:pt idx="12401">12.999999895691872</cx:pt>
          <cx:pt idx="12402">11.000000056810677</cx:pt>
          <cx:pt idx="12403">38.999999687075615</cx:pt>
          <cx:pt idx="12404">5.0000005401670933</cx:pt>
          <cx:pt idx="12405">3.0000000726431608</cx:pt>
          <cx:pt idx="12406">12.999999895691872</cx:pt>
          <cx:pt idx="12407">6.99999975040555</cx:pt>
          <cx:pt idx="12408">9.9999998230487108</cx:pt>
          <cx:pt idx="12409">7.9999999841675162</cx:pt>
          <cx:pt idx="12410">7.0000003790482879</cx:pt>
          <cx:pt idx="12411">6.99999975040555</cx:pt>
          <cx:pt idx="12412">0</cx:pt>
          <cx:pt idx="12413">9.9999998230487108</cx:pt>
          <cx:pt idx="12414">7.9999999841675162</cx:pt>
          <cx:pt idx="12415">7.0000003790482879</cx:pt>
          <cx:pt idx="12416">11.000000056810677</cx:pt>
          <cx:pt idx="12417">8.9999995892867446</cx:pt>
          <cx:pt idx="12418">17.000000202096999</cx:pt>
          <cx:pt idx="12419">9.9999998230487108</cx:pt>
          <cx:pt idx="12420">9.0000002179294825</cx:pt>
          <cx:pt idx="12421">6.0000001452863216</cx:pt>
          <cx:pt idx="12422">7.9999999841675162</cx:pt>
          <cx:pt idx="12423">3.0000000726431608</cx:pt>
          <cx:pt idx="12424">6.0000001452863216</cx:pt>
          <cx:pt idx="12425">9.9999998230487108</cx:pt>
          <cx:pt idx="12426">6.99999975040555</cx:pt>
          <cx:pt idx="12427">6.0000001452863216</cx:pt>
          <cx:pt idx="12428">15.999999968335032</cx:pt>
          <cx:pt idx="12429">4.000000306405127</cx:pt>
          <cx:pt idx="12430">6.99999975040555</cx:pt>
          <cx:pt idx="12431">11.999999661929905</cx:pt>
          <cx:pt idx="12432">14.000000129453838</cx:pt>
          <cx:pt idx="12433">4.000000306405127</cx:pt>
          <cx:pt idx="12434">1.9999998388811946</cx:pt>
          <cx:pt idx="12435">7.9999999841675162</cx:pt>
          <cx:pt idx="12436">4.9999999115243554</cx:pt>
          <cx:pt idx="12437">7.9999999841675162</cx:pt>
          <cx:pt idx="12438">8.9999995892867446</cx:pt>
          <cx:pt idx="12439">4.000000306405127</cx:pt>
          <cx:pt idx="12440">6.0000001452863216</cx:pt>
          <cx:pt idx="12441">33.99999977555126</cx:pt>
          <cx:pt idx="12442">12.000000290572643</cx:pt>
          <cx:pt idx="12443">14.000000129453838</cx:pt>
          <cx:pt idx="12444">11.999999661929905</cx:pt>
          <cx:pt idx="12445">6.0000001452863216</cx:pt>
          <cx:pt idx="12446">15.999999968335032</cx:pt>
          <cx:pt idx="12447">7.9999999841675162</cx:pt>
          <cx:pt idx="12448">14.000000129453838</cx:pt>
          <cx:pt idx="12449">9.9999998230487108</cx:pt>
          <cx:pt idx="12450">9.9999998230487108</cx:pt>
          <cx:pt idx="12451">0</cx:pt>
          <cx:pt idx="12452">6.0000001452863216</cx:pt>
          <cx:pt idx="12453">2.999999444000423</cx:pt>
          <cx:pt idx="12454">15.999999968335032</cx:pt>
          <cx:pt idx="12455">6.0000001452863216</cx:pt>
          <cx:pt idx="12456">6.99999975040555</cx:pt>
          <cx:pt idx="12457">9.0000002179294825</cx:pt>
          <cx:pt idx="12458">17.999999807216227</cx:pt>
          <cx:pt idx="12459">15.999999968335032</cx:pt>
          <cx:pt idx="12460">6.99999975040555</cx:pt>
          <cx:pt idx="12461">4.9999999115243554</cx:pt>
          <cx:pt idx="12462">17.000000202096999</cx:pt>
          <cx:pt idx="12463">3.9999996777623892</cx:pt>
          <cx:pt idx="12464">9.0000002179294825</cx:pt>
          <cx:pt idx="12465">14.999999734573066</cx:pt>
          <cx:pt idx="12466">17.000000202096999</cx:pt>
          <cx:pt idx="12467">12.999999895691872</cx:pt>
          <cx:pt idx="12468">11.000000056810677</cx:pt>
          <cx:pt idx="12469">0</cx:pt>
          <cx:pt idx="12470">14.999999734573066</cx:pt>
          <cx:pt idx="12471">154.99999977182597</cx:pt>
          <cx:pt idx="12472">4.000000306405127</cx:pt>
          <cx:pt idx="12473">18.000000435858965</cx:pt>
          <cx:pt idx="12474">3.0000000726431608</cx:pt>
          <cx:pt idx="12475">6.0000001452863216</cx:pt>
          <cx:pt idx="12476">22.000000113621354</cx:pt>
          <cx:pt idx="12477">4.9999999115243554</cx:pt>
          <cx:pt idx="12478">6.99999975040555</cx:pt>
          <cx:pt idx="12479">9.0000002179294825</cx:pt>
          <cx:pt idx="12480">9.9999998230487108</cx:pt>
          <cx:pt idx="12481">6.0000001452863216</cx:pt>
          <cx:pt idx="12482">4.9999999115243554</cx:pt>
          <cx:pt idx="12483">3.9999996777623892</cx:pt>
          <cx:pt idx="12484">0</cx:pt>
          <cx:pt idx="12485">10.000000451691449</cx:pt>
          <cx:pt idx="12486">6.0000001452863216</cx:pt>
          <cx:pt idx="12487">2.0000004675239325</cx:pt>
          <cx:pt idx="12488">6.0000001452863216</cx:pt>
          <cx:pt idx="12489">12.999999895691872</cx:pt>
          <cx:pt idx="12490">12.000000290572643</cx:pt>
          <cx:pt idx="12491">7.9999999841675162</cx:pt>
          <cx:pt idx="12492">6.99999975040555</cx:pt>
          <cx:pt idx="12493">6.99999975040555</cx:pt>
          <cx:pt idx="12494">8.9999995892867446</cx:pt>
          <cx:pt idx="12495">67.999999551102519</cx:pt>
          <cx:pt idx="12496">6.0000001452863216</cx:pt>
          <cx:pt idx="12497">15.999999968335032</cx:pt>
          <cx:pt idx="12498">4.000000306405127</cx:pt>
          <cx:pt idx="12499">3.0000000726431608</cx:pt>
          <cx:pt idx="12500">14.999999734573066</cx:pt>
          <cx:pt idx="12501">0</cx:pt>
          <cx:pt idx="12502">0</cx:pt>
          <cx:pt idx="12503">156.99999961070716</cx:pt>
          <cx:pt idx="12504">0</cx:pt>
          <cx:pt idx="12505">754.00000023655593</cx:pt>
          <cx:pt idx="12506">6.99999975040555</cx:pt>
          <cx:pt idx="12507">9.9999998230487108</cx:pt>
          <cx:pt idx="12508">6.0000001452863216</cx:pt>
          <cx:pt idx="12509">6.0000001452863216</cx:pt>
          <cx:pt idx="12510">7.0000003790482879</cx:pt>
          <cx:pt idx="12511">4.000000306405127</cx:pt>
          <cx:pt idx="12512">10.000000451691449</cx:pt>
          <cx:pt idx="12513">4.000000306405127</cx:pt>
          <cx:pt idx="12514">6.99999975040555</cx:pt>
          <cx:pt idx="12515">7.9999999841675162</cx:pt>
          <cx:pt idx="12516">12.000000290572643</cx:pt>
          <cx:pt idx="12517">3.9999996777623892</cx:pt>
          <cx:pt idx="12518">11.000000056810677</cx:pt>
          <cx:pt idx="12519">13.00000052433461</cx:pt>
          <cx:pt idx="12520">10.999999428167939</cx:pt>
          <cx:pt idx="12521">9.0000002179294825</cx:pt>
          <cx:pt idx="12522">4.000000306405127</cx:pt>
          <cx:pt idx="12523">4.9999999115243554</cx:pt>
          <cx:pt idx="12524">12.000000290572643</cx:pt>
          <cx:pt idx="12525">9.0000002179294825</cx:pt>
          <cx:pt idx="12526">9.9999998230487108</cx:pt>
          <cx:pt idx="12527">122.9999998351559</cx:pt>
          <cx:pt idx="12528">11.000000056810677</cx:pt>
          <cx:pt idx="12529">7.9999999841675162</cx:pt>
          <cx:pt idx="12530">6.99999975040555</cx:pt>
          <cx:pt idx="12531">4.9999999115243554</cx:pt>
          <cx:pt idx="12532">3.0000000726431608</cx:pt>
          <cx:pt idx="12533">14.000000129453838</cx:pt>
          <cx:pt idx="12534">14.000000129453838</cx:pt>
          <cx:pt idx="12535">7.0000003790482879</cx:pt>
          <cx:pt idx="12536">9.0000002179294825</cx:pt>
          <cx:pt idx="12537">4.9999999115243554</cx:pt>
          <cx:pt idx="12538">41.000000154599547</cx:pt>
          <cx:pt idx="12539">15.000000363215804</cx:pt>
          <cx:pt idx="12540">7.0000003790482879</cx:pt>
          <cx:pt idx="12541">11.000000056810677</cx:pt>
          <cx:pt idx="12542">17.000000202096999</cx:pt>
          <cx:pt idx="12543">7.0000003790482879</cx:pt>
          <cx:pt idx="12544">11.000000056810677</cx:pt>
          <cx:pt idx="12545">14.999999734573066</cx:pt>
          <cx:pt idx="12546">6.99999975040555</cx:pt>
          <cx:pt idx="12547">11.999999661929905</cx:pt>
          <cx:pt idx="12548">3.9999996777623892</cx:pt>
          <cx:pt idx="12549">6.99999975040555</cx:pt>
          <cx:pt idx="12550">11.000000056810677</cx:pt>
          <cx:pt idx="12551">4.9999999115243554</cx:pt>
          <cx:pt idx="12552">15.000000363215804</cx:pt>
          <cx:pt idx="12553">12.999999895691872</cx:pt>
          <cx:pt idx="12554">11.000000056810677</cx:pt>
          <cx:pt idx="12555">7.9999999841675162</cx:pt>
          <cx:pt idx="12556">19.000000040978193</cx:pt>
          <cx:pt idx="12557">12.999999895691872</cx:pt>
          <cx:pt idx="12558">6.0000001452863216</cx:pt>
          <cx:pt idx="12559">6.0000001452863216</cx:pt>
          <cx:pt idx="12560">6.0000001452863216</cx:pt>
          <cx:pt idx="12561">5.0000005401670933</cx:pt>
          <cx:pt idx="12562">12.999999895691872</cx:pt>
          <cx:pt idx="12563">9.9999998230487108</cx:pt>
          <cx:pt idx="12564">9.9999998230487108</cx:pt>
          <cx:pt idx="12565">31.999999936670065</cx:pt>
          <cx:pt idx="12566">12.999999895691872</cx:pt>
          <cx:pt idx="12567">18.000000435858965</cx:pt>
          <cx:pt idx="12568">3.0000000726431608</cx:pt>
          <cx:pt idx="12569">7.9999999841675162</cx:pt>
          <cx:pt idx="12570">9.0000002179294825</cx:pt>
          <cx:pt idx="12571">16.999999573454261</cx:pt>
          <cx:pt idx="12572">3.9999996777623892</cx:pt>
          <cx:pt idx="12573">11.000000056810677</cx:pt>
          <cx:pt idx="12574">14.000000129453838</cx:pt>
          <cx:pt idx="12575">9.9999998230487108</cx:pt>
          <cx:pt idx="12576">9.0000002179294825</cx:pt>
          <cx:pt idx="12577">6.99999975040555</cx:pt>
          <cx:pt idx="12578">5.0000005401670933</cx:pt>
          <cx:pt idx="12579">1.0000002337619662</cx:pt>
          <cx:pt idx="12580">0</cx:pt>
          <cx:pt idx="12581">7.9999999841675162</cx:pt>
          <cx:pt idx="12582">11.999999661929905</cx:pt>
          <cx:pt idx="12583">42.999999993480742</cx:pt>
          <cx:pt idx="12584">12.999999895691872</cx:pt>
          <cx:pt idx="12585">4.000000306405127</cx:pt>
          <cx:pt idx="12586">4.000000306405127</cx:pt>
          <cx:pt idx="12587">9.0000002179294825</cx:pt>
          <cx:pt idx="12588">0</cx:pt>
          <cx:pt idx="12589">8.9999995892867446</cx:pt>
          <cx:pt idx="12590">121.99999960139394</cx:pt>
          <cx:pt idx="12591">7.0000003790482879</cx:pt>
          <cx:pt idx="12592">7.9999999841675162</cx:pt>
          <cx:pt idx="12593">7.0000003790482879</cx:pt>
          <cx:pt idx="12594">1.9999998388811946</cx:pt>
          <cx:pt idx="12595">277.00000000186265</cx:pt>
          <cx:pt idx="12596">3.0000000726431608</cx:pt>
          <cx:pt idx="12597">0</cx:pt>
          <cx:pt idx="12598">3.0000000726431608</cx:pt>
          <cx:pt idx="12599">7.9999999841675162</cx:pt>
          <cx:pt idx="12600">12.000000290572643</cx:pt>
          <cx:pt idx="12601">3.9999996777623892</cx:pt>
          <cx:pt idx="12602">0</cx:pt>
          <cx:pt idx="12603">2.0000004675239325</cx:pt>
          <cx:pt idx="12604">6.99999975040555</cx:pt>
          <cx:pt idx="12605">6.0000001452863216</cx:pt>
          <cx:pt idx="12606">4.9999999115243554</cx:pt>
          <cx:pt idx="12607">14.000000129453838</cx:pt>
          <cx:pt idx="12608">15.999999968335032</cx:pt>
          <cx:pt idx="12609">11.000000056810677</cx:pt>
          <cx:pt idx="12610">9.9999998230487108</cx:pt>
          <cx:pt idx="12611">9.9999998230487108</cx:pt>
          <cx:pt idx="12612">0</cx:pt>
          <cx:pt idx="12613">6.0000001452863216</cx:pt>
          <cx:pt idx="12614">6.99999975040555</cx:pt>
          <cx:pt idx="12615">6.99999975040555</cx:pt>
          <cx:pt idx="12616">4.9999999115243554</cx:pt>
          <cx:pt idx="12617">28.999999864026904</cx:pt>
          <cx:pt idx="12618">7.0000003790482879</cx:pt>
          <cx:pt idx="12619">3.9999996777623892</cx:pt>
          <cx:pt idx="12620">5.9999995166435838</cx:pt>
          <cx:pt idx="12621">9.9999998230487108</cx:pt>
          <cx:pt idx="12622">12.999999895691872</cx:pt>
          <cx:pt idx="12623">20.999999879859388</cx:pt>
          <cx:pt idx="12624">5.9999995166435838</cx:pt>
          <cx:pt idx="12625">9.9999998230487108</cx:pt>
          <cx:pt idx="12626">15.000000363215804</cx:pt>
          <cx:pt idx="12627">14.999999734573066</cx:pt>
          <cx:pt idx="12628">4.9999999115243554</cx:pt>
          <cx:pt idx="12629">7.0000003790482879</cx:pt>
          <cx:pt idx="12630">1.9999998388811946</cx:pt>
          <cx:pt idx="12631">12.000000290572643</cx:pt>
          <cx:pt idx="12632">9.0000002179294825</cx:pt>
          <cx:pt idx="12633">14.000000129453838</cx:pt>
          <cx:pt idx="12634">11.000000056810677</cx:pt>
          <cx:pt idx="12635">9.0000002179294825</cx:pt>
          <cx:pt idx="12636">9.0000002179294825</cx:pt>
          <cx:pt idx="12637">9.9999998230487108</cx:pt>
          <cx:pt idx="12638">7.0000003790482879</cx:pt>
          <cx:pt idx="12639">12.999999895691872</cx:pt>
          <cx:pt idx="12640">11.000000056810677</cx:pt>
          <cx:pt idx="12641">7.9999999841675162</cx:pt>
          <cx:pt idx="12642">19.000000040978193</cx:pt>
          <cx:pt idx="12643">9.0000002179294825</cx:pt>
          <cx:pt idx="12644">12.999999895691872</cx:pt>
          <cx:pt idx="12645">15.000000363215804</cx:pt>
          <cx:pt idx="12646">11.000000056810677</cx:pt>
          <cx:pt idx="12647">6.0000001452863216</cx:pt>
          <cx:pt idx="12648">14.000000129453838</cx:pt>
          <cx:pt idx="12649">7.0000003790482879</cx:pt>
          <cx:pt idx="12650">94.999999576248229</cx:pt>
          <cx:pt idx="12651">11.000000056810677</cx:pt>
          <cx:pt idx="12652">10.000000451691449</cx:pt>
          <cx:pt idx="12653">14.000000129453838</cx:pt>
          <cx:pt idx="12654">11.000000056810677</cx:pt>
          <cx:pt idx="12655">7.9999999841675162</cx:pt>
          <cx:pt idx="12656">11.000000056810677</cx:pt>
          <cx:pt idx="12657">20.999999879859388</cx:pt>
          <cx:pt idx="12658">6.99999975040555</cx:pt>
          <cx:pt idx="12659">7.9999999841675162</cx:pt>
          <cx:pt idx="12660">6.0000001452863216</cx:pt>
          <cx:pt idx="12661">8.9999995892867446</cx:pt>
          <cx:pt idx="12662">5.9999995166435838</cx:pt>
          <cx:pt idx="12663">12.999999895691872</cx:pt>
          <cx:pt idx="12664">9.0000002179294825</cx:pt>
          <cx:pt idx="12665">18.000000435858965</cx:pt>
          <cx:pt idx="12666">4.9999999115243554</cx:pt>
          <cx:pt idx="12667">7.0000003790482879</cx:pt>
          <cx:pt idx="12668">13.00000052433461</cx:pt>
          <cx:pt idx="12669">14.999999734573066</cx:pt>
          <cx:pt idx="12670">7.0000003790482879</cx:pt>
          <cx:pt idx="12671">20.00000027474016</cx:pt>
          <cx:pt idx="12672">13.9999995008111</cx:pt>
          <cx:pt idx="12673">12.999999895691872</cx:pt>
          <cx:pt idx="12674">0</cx:pt>
          <cx:pt idx="12675">6.0000001452863216</cx:pt>
          <cx:pt idx="12676">0</cx:pt>
          <cx:pt idx="12677">0</cx:pt>
          <cx:pt idx="12678">0</cx:pt>
          <cx:pt idx="12679">0</cx:pt>
          <cx:pt idx="12680">125.99999990779907</cx:pt>
          <cx:pt idx="12681">4.9999999115243554</cx:pt>
          <cx:pt idx="12682">6.99999975040555</cx:pt>
          <cx:pt idx="12683">5.0000005401670933</cx:pt>
          <cx:pt idx="12684">1.9999998388811946</cx:pt>
          <cx:pt idx="12685">8.9999995892867446</cx:pt>
          <cx:pt idx="12686">4.000000306405127</cx:pt>
          <cx:pt idx="12687">9.9999998230487108</cx:pt>
          <cx:pt idx="12688">5.9999995166435838</cx:pt>
          <cx:pt idx="12689">0</cx:pt>
          <cx:pt idx="12690">82.999999914318323</cx:pt>
          <cx:pt idx="12691">6.99999975040555</cx:pt>
          <cx:pt idx="12692">6.99999975040555</cx:pt>
          <cx:pt idx="12693">6.0000001452863216</cx:pt>
          <cx:pt idx="12694">6.0000001452863216</cx:pt>
          <cx:pt idx="12695">6.0000001452863216</cx:pt>
          <cx:pt idx="12696">8.9999995892867446</cx:pt>
          <cx:pt idx="12697">12.000000290572643</cx:pt>
          <cx:pt idx="12698">6.0000001452863216</cx:pt>
          <cx:pt idx="12699">6.0000001452863216</cx:pt>
          <cx:pt idx="12700">57.999999728053808</cx:pt>
          <cx:pt idx="12701">92.999999737367034</cx:pt>
          <cx:pt idx="12702">213.00000012852252</cx:pt>
          <cx:pt idx="12703">47.000000299885869</cx:pt>
          <cx:pt idx="12704">17.999999807216227</cx:pt>
          <cx:pt idx="12705">7.9999999841675162</cx:pt>
          <cx:pt idx="12706">7.0000003790482879</cx:pt>
          <cx:pt idx="12707">18.999999412335455</cx:pt>
          <cx:pt idx="12708">4.9999999115243554</cx:pt>
          <cx:pt idx="12709">5.9999995166435838</cx:pt>
          <cx:pt idx="12710">15.000000363215804</cx:pt>
          <cx:pt idx="12711">17.999999807216227</cx:pt>
          <cx:pt idx="12712">3.0000000726431608</cx:pt>
          <cx:pt idx="12713">30.00000009778887</cx:pt>
          <cx:pt idx="12714">6.99999975040555</cx:pt>
          <cx:pt idx="12715">6.99999975040555</cx:pt>
          <cx:pt idx="12716">4.9999999115243554</cx:pt>
          <cx:pt idx="12717">11.000000056810677</cx:pt>
          <cx:pt idx="12718">33.000000170432031</cx:pt>
          <cx:pt idx="12719">124.00000006891787</cx:pt>
          <cx:pt idx="12720">159.0000000782311</cx:pt>
          <cx:pt idx="12721">124.9999996740371</cx:pt>
          <cx:pt idx="12722">3.9999996777623892</cx:pt>
          <cx:pt idx="12723">19.999999646097422</cx:pt>
          <cx:pt idx="12724">6.99999975040555</cx:pt>
          <cx:pt idx="12725">8.9999995892867446</cx:pt>
          <cx:pt idx="12726">15.999999968335032</cx:pt>
          <cx:pt idx="12727">12.000000290572643</cx:pt>
          <cx:pt idx="12728">6.0000001452863216</cx:pt>
          <cx:pt idx="12729">10.000000451691449</cx:pt>
          <cx:pt idx="12730">14.999999734573066</cx:pt>
          <cx:pt idx="12731">6.99999975040555</cx:pt>
          <cx:pt idx="12732">7.9999999841675162</cx:pt>
          <cx:pt idx="12733">4.9999999115243554</cx:pt>
          <cx:pt idx="12734">11.999999661929905</cx:pt>
          <cx:pt idx="12735">4.000000306405127</cx:pt>
          <cx:pt idx="12736">9.9999998230487108</cx:pt>
          <cx:pt idx="12737">14.999999734573066</cx:pt>
          <cx:pt idx="12738">15.999999968335032</cx:pt>
          <cx:pt idx="12739">19.000000040978193</cx:pt>
          <cx:pt idx="12740">12.999999895691872</cx:pt>
          <cx:pt idx="12741">20.00000027474016</cx:pt>
          <cx:pt idx="12742">20.00000027474016</cx:pt>
          <cx:pt idx="12743">7.9999999841675162</cx:pt>
          <cx:pt idx="12744">6.0000001452863216</cx:pt>
          <cx:pt idx="12745">9.9999998230487108</cx:pt>
          <cx:pt idx="12746">8.9999995892867446</cx:pt>
          <cx:pt idx="12747">7.9999999841675162</cx:pt>
          <cx:pt idx="12748">9.0000002179294825</cx:pt>
          <cx:pt idx="12749">4.000000306405127</cx:pt>
          <cx:pt idx="12750">4.000000306405127</cx:pt>
          <cx:pt idx="12751">12.999999895691872</cx:pt>
          <cx:pt idx="12752">35.000000009313226</cx:pt>
          <cx:pt idx="12753">4.9999999115243554</cx:pt>
          <cx:pt idx="12754">23.00000034738332</cx:pt>
          <cx:pt idx="12755">7.9999999841675162</cx:pt>
          <cx:pt idx="12756">7.0000003790482879</cx:pt>
          <cx:pt idx="12757">7.9999999841675162</cx:pt>
          <cx:pt idx="12758">12.000000290572643</cx:pt>
          <cx:pt idx="12759">7.9999999841675162</cx:pt>
          <cx:pt idx="12760">4.9999999115243554</cx:pt>
          <cx:pt idx="12761">25.000000186264515</cx:pt>
          <cx:pt idx="12762">4.9999999115243554</cx:pt>
          <cx:pt idx="12763">7.9999999841675162</cx:pt>
          <cx:pt idx="12764">11.000000056810677</cx:pt>
          <cx:pt idx="12765">12.999999895691872</cx:pt>
          <cx:pt idx="12766">17.000000202096999</cx:pt>
          <cx:pt idx="12767">7.0000003790482879</cx:pt>
          <cx:pt idx="12768">9.0000002179294825</cx:pt>
          <cx:pt idx="12769">6.0000001452863216</cx:pt>
          <cx:pt idx="12770">4.9999999115243554</cx:pt>
          <cx:pt idx="12771">4.000000306405127</cx:pt>
          <cx:pt idx="12772">15.999999968335032</cx:pt>
          <cx:pt idx="12773">14.000000129453838</cx:pt>
          <cx:pt idx="12774">10.000000451691449</cx:pt>
          <cx:pt idx="12775">10.999999428167939</cx:pt>
          <cx:pt idx="12776">7.0000003790482879</cx:pt>
          <cx:pt idx="12777">12.999999895691872</cx:pt>
          <cx:pt idx="12778">9.9999998230487108</cx:pt>
          <cx:pt idx="12779">6.0000001452863216</cx:pt>
          <cx:pt idx="12780">19.000000040978193</cx:pt>
          <cx:pt idx="12781">23.999999952502549</cx:pt>
          <cx:pt idx="12782">3.9999996777623892</cx:pt>
          <cx:pt idx="12783">11.000000056810677</cx:pt>
          <cx:pt idx="12784">6.99999975040555</cx:pt>
          <cx:pt idx="12785">14.000000129453838</cx:pt>
          <cx:pt idx="12786">6.99999975040555</cx:pt>
          <cx:pt idx="12787">5.0000005401670933</cx:pt>
          <cx:pt idx="12788">10.000000451691449</cx:pt>
          <cx:pt idx="12789">6.99999975040555</cx:pt>
          <cx:pt idx="12790">6.0000001452863216</cx:pt>
          <cx:pt idx="12791">9.0000002179294825</cx:pt>
          <cx:pt idx="12792">2.999999444000423</cx:pt>
          <cx:pt idx="12793">9.0000002179294825</cx:pt>
          <cx:pt idx="12794">7.0000003790482879</cx:pt>
          <cx:pt idx="12795">7.9999999841675162</cx:pt>
          <cx:pt idx="12796">5.0000005401670933</cx:pt>
          <cx:pt idx="12797">11.999999661929905</cx:pt>
          <cx:pt idx="12798">25.000000186264515</cx:pt>
          <cx:pt idx="12799">33.99999977555126</cx:pt>
          <cx:pt idx="12800">11.000000056810677</cx:pt>
          <cx:pt idx="12801">11.000000056810677</cx:pt>
          <cx:pt idx="12802">9.9999998230487108</cx:pt>
          <cx:pt idx="12803">6.99999975040555</cx:pt>
          <cx:pt idx="12804">4.9999999115243554</cx:pt>
          <cx:pt idx="12805">9.0000002179294825</cx:pt>
          <cx:pt idx="12806">6.0000001452863216</cx:pt>
          <cx:pt idx="12807">4.000000306405127</cx:pt>
          <cx:pt idx="12808">7.9999999841675162</cx:pt>
          <cx:pt idx="12809">19.000000040978193</cx:pt>
          <cx:pt idx="12810">7.9999999841675162</cx:pt>
          <cx:pt idx="12811">7.9999999841675162</cx:pt>
          <cx:pt idx="12812">6.0000001452863216</cx:pt>
          <cx:pt idx="12813">0</cx:pt>
          <cx:pt idx="12814">94.999999576248229</cx:pt>
          <cx:pt idx="12815">0</cx:pt>
          <cx:pt idx="12816">3.0000000726431608</cx:pt>
          <cx:pt idx="12817">55.000000284053385</cx:pt>
          <cx:pt idx="12818">5.9999995166435838</cx:pt>
          <cx:pt idx="12819">11.999999661929905</cx:pt>
          <cx:pt idx="12820">9.0000002179294825</cx:pt>
          <cx:pt idx="12821">19.999999646097422</cx:pt>
          <cx:pt idx="12822">11.000000056810677</cx:pt>
          <cx:pt idx="12823">8.0000006128102541</cx:pt>
          <cx:pt idx="12824">7.0000003790482879</cx:pt>
          <cx:pt idx="12825">11.999999661929905</cx:pt>
          <cx:pt idx="12826">4.9999999115243554</cx:pt>
          <cx:pt idx="12827">6.0000001452863216</cx:pt>
          <cx:pt idx="12828">20.999999879859388</cx:pt>
          <cx:pt idx="12829">9.0000002179294825</cx:pt>
          <cx:pt idx="12830">9.0000002179294825</cx:pt>
          <cx:pt idx="12831">13.00000052433461</cx:pt>
          <cx:pt idx="12832">14.999999734573066</cx:pt>
          <cx:pt idx="12833">8.9999995892867446</cx:pt>
          <cx:pt idx="12834">36.99999984819442</cx:pt>
          <cx:pt idx="12835">10.000000451691449</cx:pt>
          <cx:pt idx="12836">8.9999995892867446</cx:pt>
          <cx:pt idx="12837">4.9999999115243554</cx:pt>
          <cx:pt idx="12838">12.999999895691872</cx:pt>
          <cx:pt idx="12839">127.99999974668026</cx:pt>
          <cx:pt idx="12840">6.99999975040555</cx:pt>
          <cx:pt idx="12841">12.000000290572643</cx:pt>
          <cx:pt idx="12842">7.9999999841675162</cx:pt>
          <cx:pt idx="12843">7.9999999841675162</cx:pt>
          <cx:pt idx="12844">4.9999999115243554</cx:pt>
          <cx:pt idx="12845">203.99999991059303</cx:pt>
          <cx:pt idx="12846">5.9999995166435838</cx:pt>
          <cx:pt idx="12847">15.999999968335032</cx:pt>
          <cx:pt idx="12848">11.000000056810677</cx:pt>
          <cx:pt idx="12849">11.999999661929905</cx:pt>
          <cx:pt idx="12850">52.000000211410224</cx:pt>
          <cx:pt idx="12851">12.999999895691872</cx:pt>
          <cx:pt idx="12852">5.9999995166435838</cx:pt>
          <cx:pt idx="12853">6.0000001452863216</cx:pt>
          <cx:pt idx="12854">0</cx:pt>
          <cx:pt idx="12855">7.9999999841675162</cx:pt>
          <cx:pt idx="12856">8.9999995892867446</cx:pt>
          <cx:pt idx="12857">11.000000056810677</cx:pt>
          <cx:pt idx="12858">14.000000129453838</cx:pt>
          <cx:pt idx="12859">22.000000113621354</cx:pt>
          <cx:pt idx="12860">11.999999661929905</cx:pt>
          <cx:pt idx="12861">135.99999973084778</cx:pt>
          <cx:pt idx="12862">6.0000001452863216</cx:pt>
          <cx:pt idx="12863">19.000000040978193</cx:pt>
          <cx:pt idx="12864">0</cx:pt>
          <cx:pt idx="12865">9.0000002179294825</cx:pt>
          <cx:pt idx="12866">6.99999975040555</cx:pt>
          <cx:pt idx="12867">9.0000002179294825</cx:pt>
          <cx:pt idx="12868">14.999999734573066</cx:pt>
          <cx:pt idx="12869">11.000000056810677</cx:pt>
          <cx:pt idx="12870">14.999999734573066</cx:pt>
          <cx:pt idx="12871">4.000000306405127</cx:pt>
          <cx:pt idx="12872">8.9999995892867446</cx:pt>
          <cx:pt idx="12873">0</cx:pt>
          <cx:pt idx="12874">9.0000002179294825</cx:pt>
          <cx:pt idx="12875">6.99999975040555</cx:pt>
          <cx:pt idx="12876">17.000000202096999</cx:pt>
          <cx:pt idx="12877">12.999999895691872</cx:pt>
          <cx:pt idx="12878">99.999999487772584</cx:pt>
          <cx:pt idx="12879">68.999999784864485</cx:pt>
          <cx:pt idx="12880">14.000000129453838</cx:pt>
          <cx:pt idx="12881">5.9999995166435838</cx:pt>
          <cx:pt idx="12882">6.0000001452863216</cx:pt>
          <cx:pt idx="12883">33.000000170432031</cx:pt>
          <cx:pt idx="12884">7.0000003790482879</cx:pt>
          <cx:pt idx="12885">5.9999995166435838</cx:pt>
          <cx:pt idx="12886">3.0000000726431608</cx:pt>
          <cx:pt idx="12887">10.000000451691449</cx:pt>
          <cx:pt idx="12888">4.000000306405127</cx:pt>
          <cx:pt idx="12889">12.000000290572643</cx:pt>
          <cx:pt idx="12890">10.999999428167939</cx:pt>
          <cx:pt idx="12891">3.0000000726431608</cx:pt>
          <cx:pt idx="12892">11.000000056810677</cx:pt>
          <cx:pt idx="12893">7.0000003790482879</cx:pt>
          <cx:pt idx="12894">10.000000451691449</cx:pt>
          <cx:pt idx="12895">3.0000000726431608</cx:pt>
          <cx:pt idx="12896">6.99999975040555</cx:pt>
          <cx:pt idx="12897">6.99999975040555</cx:pt>
          <cx:pt idx="12898">4.9999999115243554</cx:pt>
          <cx:pt idx="12899">0</cx:pt>
          <cx:pt idx="12900">18.000000435858965</cx:pt>
          <cx:pt idx="12901">11.000000056810677</cx:pt>
          <cx:pt idx="12902">9.0000002179294825</cx:pt>
          <cx:pt idx="12903">11.000000056810677</cx:pt>
          <cx:pt idx="12904">4.9999999115243554</cx:pt>
          <cx:pt idx="12905">0</cx:pt>
          <cx:pt idx="12906">6.0000001452863216</cx:pt>
          <cx:pt idx="12907">7.9999999841675162</cx:pt>
          <cx:pt idx="12908">12.000000290572643</cx:pt>
          <cx:pt idx="12909">11.000000056810677</cx:pt>
          <cx:pt idx="12910">14.999999734573066</cx:pt>
          <cx:pt idx="12911">6.0000001452863216</cx:pt>
          <cx:pt idx="12912">7.9999999841675162</cx:pt>
          <cx:pt idx="12913">19.000000040978193</cx:pt>
          <cx:pt idx="12914">108.00000010058284</cx:pt>
          <cx:pt idx="12915">7.0000003790482879</cx:pt>
          <cx:pt idx="12916">3.9999996777623892</cx:pt>
          <cx:pt idx="12917">9.9999998230487108</cx:pt>
          <cx:pt idx="12918">7.0000003790482879</cx:pt>
          <cx:pt idx="12919">28.999999864026904</cx:pt>
          <cx:pt idx="12920">3.0000000726431608</cx:pt>
          <cx:pt idx="12921">28.999999864026904</cx:pt>
          <cx:pt idx="12922">14.000000129453838</cx:pt>
          <cx:pt idx="12923">10.000000451691449</cx:pt>
          <cx:pt idx="12924">4.000000306405127</cx:pt>
          <cx:pt idx="12925">4.9999999115243554</cx:pt>
          <cx:pt idx="12926">4.9999999115243554</cx:pt>
          <cx:pt idx="12927">16.999999573454261</cx:pt>
          <cx:pt idx="12928">9.9999998230487108</cx:pt>
          <cx:pt idx="12929">12.999999895691872</cx:pt>
          <cx:pt idx="12930">11.000000056810677</cx:pt>
          <cx:pt idx="12931">6.0000001452863216</cx:pt>
          <cx:pt idx="12932">1.9999998388811946</cx:pt>
          <cx:pt idx="12933">20.00000027474016</cx:pt>
          <cx:pt idx="12934">12.999999895691872</cx:pt>
          <cx:pt idx="12935">6.0000001452863216</cx:pt>
          <cx:pt idx="12936">12.999999895691872</cx:pt>
          <cx:pt idx="12937">6.99999975040555</cx:pt>
          <cx:pt idx="12938">61.000000429339707</cx:pt>
          <cx:pt idx="12939">9.9999998230487108</cx:pt>
          <cx:pt idx="12940">3.0000000726431608</cx:pt>
          <cx:pt idx="12941">8.0000006128102541</cx:pt>
          <cx:pt idx="12942">19.000000040978193</cx:pt>
          <cx:pt idx="12943">7.0000003790482879</cx:pt>
          <cx:pt idx="12944">11.000000056810677</cx:pt>
          <cx:pt idx="12945">6.0000001452863216</cx:pt>
          <cx:pt idx="12946">39.000000315718353</cx:pt>
          <cx:pt idx="12947">23.999999952502549</cx:pt>
          <cx:pt idx="12948">6.99999975040555</cx:pt>
          <cx:pt idx="12949">15.999999968335032</cx:pt>
          <cx:pt idx="12950">22.000000113621354</cx:pt>
          <cx:pt idx="12951">4.9999999115243554</cx:pt>
          <cx:pt idx="12952">7.9999999841675162</cx:pt>
          <cx:pt idx="12953">7.9999999841675162</cx:pt>
          <cx:pt idx="12954">9.9999998230487108</cx:pt>
          <cx:pt idx="12955">9.9999998230487108</cx:pt>
          <cx:pt idx="12956">36.000000243075192</cx:pt>
          <cx:pt idx="12957">15.000000363215804</cx:pt>
          <cx:pt idx="12958">11.000000056810677</cx:pt>
          <cx:pt idx="12959">43.99999959859997</cx:pt>
          <cx:pt idx="12960">50.00000037252903</cx:pt>
          <cx:pt idx="12961">7.9999999841675162</cx:pt>
          <cx:pt idx="12962">15.999999968335032</cx:pt>
          <cx:pt idx="12963">6.0000001452863216</cx:pt>
          <cx:pt idx="12964">36.99999984819442</cx:pt>
          <cx:pt idx="12965">35.000000009313226</cx:pt>
          <cx:pt idx="12966">4.000000306405127</cx:pt>
          <cx:pt idx="12967">7.9999999841675162</cx:pt>
          <cx:pt idx="12968">16.999999573454261</cx:pt>
          <cx:pt idx="12969">10.000000451691449</cx:pt>
          <cx:pt idx="12970">10.000000451691449</cx:pt>
          <cx:pt idx="12971">10.999999428167939</cx:pt>
          <cx:pt idx="12972">11.000000056810677</cx:pt>
          <cx:pt idx="12973">8.9999995892867446</cx:pt>
          <cx:pt idx="12974">20.00000027474016</cx:pt>
          <cx:pt idx="12975">6.0000001452863216</cx:pt>
          <cx:pt idx="12976">4.9999999115243554</cx:pt>
          <cx:pt idx="12977">6.99999975040555</cx:pt>
          <cx:pt idx="12978">7.9999999841675162</cx:pt>
          <cx:pt idx="12979">6.0000001452863216</cx:pt>
          <cx:pt idx="12980">11.000000056810677</cx:pt>
          <cx:pt idx="12981">4.9999999115243554</cx:pt>
          <cx:pt idx="12982">141.00000027101487</cx:pt>
          <cx:pt idx="12983">6.99999975040555</cx:pt>
          <cx:pt idx="12984">4.9999999115243554</cx:pt>
          <cx:pt idx="12985">4.9999999115243554</cx:pt>
          <cx:pt idx="12986">11.000000056810677</cx:pt>
          <cx:pt idx="12987">5.9999995166435838</cx:pt>
          <cx:pt idx="12988">3.9999996777623892</cx:pt>
          <cx:pt idx="12989">5.0000005401670933</cx:pt>
          <cx:pt idx="12990">9.0000002179294825</cx:pt>
          <cx:pt idx="12991">29.000000492669642</cx:pt>
          <cx:pt idx="12992">7.9999999841675162</cx:pt>
          <cx:pt idx="12993">9.0000002179294825</cx:pt>
          <cx:pt idx="12994">14.000000129453838</cx:pt>
          <cx:pt idx="12995">5.0000005401670933</cx:pt>
          <cx:pt idx="12996">9.9999998230487108</cx:pt>
          <cx:pt idx="12997">14.999999734573066</cx:pt>
          <cx:pt idx="12998">10.000000451691449</cx:pt>
          <cx:pt idx="12999">7.9999999841675162</cx:pt>
          <cx:pt idx="13000">146.00000018253922</cx:pt>
          <cx:pt idx="13001">6.0000001452863216</cx:pt>
          <cx:pt idx="13002">11.000000056810677</cx:pt>
          <cx:pt idx="13003">8.9999995892867446</cx:pt>
          <cx:pt idx="13004">7.9999999841675162</cx:pt>
          <cx:pt idx="13005">11.999999661929905</cx:pt>
          <cx:pt idx="13006">6.0000001452863216</cx:pt>
          <cx:pt idx="13007">9.0000002179294825</cx:pt>
          <cx:pt idx="13008">6.99999975040555</cx:pt>
          <cx:pt idx="13009">13.9999995008111</cx:pt>
          <cx:pt idx="13010">28.999999864026904</cx:pt>
          <cx:pt idx="13011">4.9999999115243554</cx:pt>
          <cx:pt idx="13012">21.000000508502126</cx:pt>
          <cx:pt idx="13013">7.9999999841675162</cx:pt>
          <cx:pt idx="13014">9.9999998230487108</cx:pt>
          <cx:pt idx="13015">0</cx:pt>
          <cx:pt idx="13016">90.999999898485839</cx:pt>
          <cx:pt idx="13017">0</cx:pt>
          <cx:pt idx="13018">4.9999999115243554</cx:pt>
          <cx:pt idx="13019">7.0000003790482879</cx:pt>
          <cx:pt idx="13020">21.000000508502126</cx:pt>
          <cx:pt idx="13021">4.9999999115243554</cx:pt>
          <cx:pt idx="13022">2.0000004675239325</cx:pt>
          <cx:pt idx="13023">6.0000001452863216</cx:pt>
          <cx:pt idx="13024">6.0000001452863216</cx:pt>
          <cx:pt idx="13025">7.9999999841675162</cx:pt>
          <cx:pt idx="13026">5.9999995166435838</cx:pt>
          <cx:pt idx="13027">6.0000001452863216</cx:pt>
          <cx:pt idx="13028">3.0000000726431608</cx:pt>
          <cx:pt idx="13029">28.999999864026904</cx:pt>
          <cx:pt idx="13030">254.99999988824129</cx:pt>
          <cx:pt idx="13031">120.99999999627471</cx:pt>
          <cx:pt idx="13032">31.000000331550837</cx:pt>
          <cx:pt idx="13033">28.999999864026904</cx:pt>
          <cx:pt idx="13034">29.000000492669642</cx:pt>
          <cx:pt idx="13035">30.00000009778887</cx:pt>
          <cx:pt idx="13036">51.999999582767487</cx:pt>
          <cx:pt idx="13037">54.000000050291419</cx:pt>
          <cx:pt idx="13038">12.999999895691872</cx:pt>
          <cx:pt idx="13039">20.999999879859388</cx:pt>
          <cx:pt idx="13040">4.9999999115243554</cx:pt>
          <cx:pt idx="13041">4.9999999115243554</cx:pt>
          <cx:pt idx="13042">6.99999975040555</cx:pt>
          <cx:pt idx="13043">6.0000001452863216</cx:pt>
          <cx:pt idx="13044">7.0000003790482879</cx:pt>
          <cx:pt idx="13045">8.9999995892867446</cx:pt>
          <cx:pt idx="13046">9.9999998230487108</cx:pt>
          <cx:pt idx="13047">4.000000306405127</cx:pt>
          <cx:pt idx="13048">4.9999999115243554</cx:pt>
          <cx:pt idx="13049">7.0000003790482879</cx:pt>
          <cx:pt idx="13050">4.9999999115243554</cx:pt>
          <cx:pt idx="13051">15.999999968335032</cx:pt>
          <cx:pt idx="13052">6.99999975040555</cx:pt>
          <cx:pt idx="13053">15.999999968335032</cx:pt>
          <cx:pt idx="13054">6.99999975040555</cx:pt>
          <cx:pt idx="13055">122.9999998351559</cx:pt>
          <cx:pt idx="13056">15.000000363215804</cx:pt>
          <cx:pt idx="13057">52.000000211410224</cx:pt>
          <cx:pt idx="13058">9.9999998230487108</cx:pt>
          <cx:pt idx="13059">4.9999999115243554</cx:pt>
          <cx:pt idx="13060">17.999999807216227</cx:pt>
          <cx:pt idx="13061">4.9999999115243554</cx:pt>
          <cx:pt idx="13062">6.0000001452863216</cx:pt>
          <cx:pt idx="13063">7.0000003790482879</cx:pt>
          <cx:pt idx="13064">14.999999734573066</cx:pt>
          <cx:pt idx="13065">14.999999734573066</cx:pt>
          <cx:pt idx="13066">4.9999999115243554</cx:pt>
          <cx:pt idx="13067">15.999999968335032</cx:pt>
          <cx:pt idx="13068">36.99999984819442</cx:pt>
          <cx:pt idx="13069">7.0000003790482879</cx:pt>
          <cx:pt idx="13070">6.99999975040555</cx:pt>
          <cx:pt idx="13071">4.9999999115243554</cx:pt>
          <cx:pt idx="13072">12.999999895691872</cx:pt>
          <cx:pt idx="13073">10.000000451691449</cx:pt>
          <cx:pt idx="13074">31.999999936670065</cx:pt>
          <cx:pt idx="13075">9.9999998230487108</cx:pt>
          <cx:pt idx="13076">5.0000005401670933</cx:pt>
          <cx:pt idx="13077">12.000000290572643</cx:pt>
          <cx:pt idx="13078">7.0000003790482879</cx:pt>
          <cx:pt idx="13079">7.9999999841675162</cx:pt>
          <cx:pt idx="13080">15.000000363215804</cx:pt>
          <cx:pt idx="13081">11.999999661929905</cx:pt>
          <cx:pt idx="13082">12.999999895691872</cx:pt>
          <cx:pt idx="13083">17.999999807216227</cx:pt>
          <cx:pt idx="13084">9.0000002179294825</cx:pt>
          <cx:pt idx="13085">3.0000000726431608</cx:pt>
          <cx:pt idx="13086">7.9999999841675162</cx:pt>
          <cx:pt idx="13087">11.000000056810677</cx:pt>
          <cx:pt idx="13088">20.00000027474016</cx:pt>
          <cx:pt idx="13089">3.0000000726431608</cx:pt>
          <cx:pt idx="13090">4.9999999115243554</cx:pt>
          <cx:pt idx="13091">26.000000420026481</cx:pt>
          <cx:pt idx="13092">7.0000003790482879</cx:pt>
          <cx:pt idx="13093">6.99999975040555</cx:pt>
          <cx:pt idx="13094">14.999999734573066</cx:pt>
          <cx:pt idx="13095">17.000000202096999</cx:pt>
          <cx:pt idx="13096">6.99999975040555</cx:pt>
          <cx:pt idx="13097">9.0000002179294825</cx:pt>
          <cx:pt idx="13098">11.000000056810677</cx:pt>
          <cx:pt idx="13099">3.0000000726431608</cx:pt>
          <cx:pt idx="13100">14.999999734573066</cx:pt>
          <cx:pt idx="13101">15.000000363215804</cx:pt>
          <cx:pt idx="13102">7.9999999841675162</cx:pt>
          <cx:pt idx="13103">15.000000363215804</cx:pt>
          <cx:pt idx="13104">140.0000000372529</cx:pt>
          <cx:pt idx="13105">6.0000001452863216</cx:pt>
          <cx:pt idx="13106">14.000000129453838</cx:pt>
          <cx:pt idx="13107">6.99999975040555</cx:pt>
          <cx:pt idx="13108">5.9999995166435838</cx:pt>
          <cx:pt idx="13109">4.9999999115243554</cx:pt>
          <cx:pt idx="13110">11.000000056810677</cx:pt>
          <cx:pt idx="13111">15.000000363215804</cx:pt>
          <cx:pt idx="13112">6.99999975040555</cx:pt>
          <cx:pt idx="13113">7.9999999841675162</cx:pt>
          <cx:pt idx="13114">6.99999975040555</cx:pt>
          <cx:pt idx="13115">12.999999895691872</cx:pt>
          <cx:pt idx="13116">13.9999995008111</cx:pt>
          <cx:pt idx="13117">13.9999995008111</cx:pt>
          <cx:pt idx="13118">17.000000202096999</cx:pt>
          <cx:pt idx="13119">10.000000451691449</cx:pt>
          <cx:pt idx="13120">4.9999999115243554</cx:pt>
          <cx:pt idx="13121">4.9999999115243554</cx:pt>
          <cx:pt idx="13122">13.00000052433461</cx:pt>
          <cx:pt idx="13123">38.999999687075615</cx:pt>
          <cx:pt idx="13124">15.999999968335032</cx:pt>
          <cx:pt idx="13125">106.99999986682087</cx:pt>
          <cx:pt idx="13126">4.9999999115243554</cx:pt>
          <cx:pt idx="13127">22.000000113621354</cx:pt>
          <cx:pt idx="13128">6.0000001452863216</cx:pt>
          <cx:pt idx="13129">3.9999996777623892</cx:pt>
          <cx:pt idx="13130">7.9999999841675162</cx:pt>
          <cx:pt idx="13131">115.00000047963113</cx:pt>
          <cx:pt idx="13132">17.999999807216227</cx:pt>
          <cx:pt idx="13133">5.9999995166435838</cx:pt>
          <cx:pt idx="13134">7.0000003790482879</cx:pt>
          <cx:pt idx="13135">7.0000003790482879</cx:pt>
          <cx:pt idx="13136">6.99999975040555</cx:pt>
          <cx:pt idx="13137">14.000000129453838</cx:pt>
          <cx:pt idx="13138">6.99999975040555</cx:pt>
          <cx:pt idx="13139">6.0000001452863216</cx:pt>
          <cx:pt idx="13140">6.99999975040555</cx:pt>
          <cx:pt idx="13141">0</cx:pt>
          <cx:pt idx="13142">4.9999999115243554</cx:pt>
          <cx:pt idx="13143">17.000000202096999</cx:pt>
          <cx:pt idx="13144">9.0000002179294825</cx:pt>
          <cx:pt idx="13145">20.999999879859388</cx:pt>
          <cx:pt idx="13146">97.000000043772161</cx:pt>
          <cx:pt idx="13147">0</cx:pt>
          <cx:pt idx="13148">0</cx:pt>
          <cx:pt idx="13149">5.9999995166435838</cx:pt>
          <cx:pt idx="13150">7.9999999841675162</cx:pt>
          <cx:pt idx="13151">7.0000003790482879</cx:pt>
          <cx:pt idx="13152">21.000000508502126</cx:pt>
          <cx:pt idx="13153">4.9999999115243554</cx:pt>
          <cx:pt idx="13154">6.99999975040555</cx:pt>
          <cx:pt idx="13155">5.0000005401670933</cx:pt>
          <cx:pt idx="13156">9.9999998230487108</cx:pt>
          <cx:pt idx="13157">12.999999895691872</cx:pt>
          <cx:pt idx="13158">0</cx:pt>
          <cx:pt idx="13159">14.999999734573066</cx:pt>
          <cx:pt idx="13160">11.000000056810677</cx:pt>
          <cx:pt idx="13161">181.00000019185245</cx:pt>
          <cx:pt idx="13162">12.999999895691872</cx:pt>
          <cx:pt idx="13163">3.9999996777623892</cx:pt>
          <cx:pt idx="13164">31.999999936670065</cx:pt>
          <cx:pt idx="13165">0</cx:pt>
          <cx:pt idx="13166">0</cx:pt>
          <cx:pt idx="13167">9.0000002179294825</cx:pt>
          <cx:pt idx="13168">7.9999999841675162</cx:pt>
          <cx:pt idx="13169">15.999999968335032</cx:pt>
          <cx:pt idx="13170">9.0000002179294825</cx:pt>
          <cx:pt idx="13171">213.00000012852252</cx:pt>
          <cx:pt idx="13172">240.00000015366822</cx:pt>
          <cx:pt idx="13173">11.000000056810677</cx:pt>
          <cx:pt idx="13174">12.999999895691872</cx:pt>
          <cx:pt idx="13175">6.0000001452863216</cx:pt>
          <cx:pt idx="13176">35.999999614432454</cx:pt>
          <cx:pt idx="13177">14.000000129453838</cx:pt>
          <cx:pt idx="13178">0</cx:pt>
          <cx:pt idx="13179">532.99999949522316</cx:pt>
          <cx:pt idx="13180">9.9999998230487108</cx:pt>
          <cx:pt idx="13181">4.9999999115243554</cx:pt>
          <cx:pt idx="13182">15.000000363215804</cx:pt>
          <cx:pt idx="13183">31.999999936670065</cx:pt>
          <cx:pt idx="13184">132.00000005308539</cx:pt>
          <cx:pt idx="13185">3.9999996777623892</cx:pt>
          <cx:pt idx="13186">11.999999661929905</cx:pt>
          <cx:pt idx="13187">2.0000004675239325</cx:pt>
          <cx:pt idx="13188">6.0000001452863216</cx:pt>
          <cx:pt idx="13189">9.0000002179294825</cx:pt>
          <cx:pt idx="13190">108.00000010058284</cx:pt>
          <cx:pt idx="13191">0</cx:pt>
          <cx:pt idx="13192">35.000000009313226</cx:pt>
          <cx:pt idx="13193">11.000000056810677</cx:pt>
          <cx:pt idx="13194">6.99999975040555</cx:pt>
          <cx:pt idx="13195">5.0000005401670933</cx:pt>
          <cx:pt idx="13196">21.000000508502126</cx:pt>
          <cx:pt idx="13197">11.000000056810677</cx:pt>
          <cx:pt idx="13198">6.0000001452863216</cx:pt>
          <cx:pt idx="13199">6.0000001452863216</cx:pt>
          <cx:pt idx="13200">6.99999975040555</cx:pt>
          <cx:pt idx="13201">8.9999995892867446</cx:pt>
          <cx:pt idx="13202">12.000000290572643</cx:pt>
          <cx:pt idx="13203">12.000000290572643</cx:pt>
          <cx:pt idx="13204">3.9999996777623892</cx:pt>
          <cx:pt idx="13205">20.00000027474016</cx:pt>
          <cx:pt idx="13206">4.000000306405127</cx:pt>
          <cx:pt idx="13207">4.9999999115243554</cx:pt>
          <cx:pt idx="13208">13.00000052433461</cx:pt>
          <cx:pt idx="13209">9.9999998230487108</cx:pt>
          <cx:pt idx="13210">8.9999995892867446</cx:pt>
          <cx:pt idx="13211">6.0000001452863216</cx:pt>
          <cx:pt idx="13212">6.99999975040555</cx:pt>
          <cx:pt idx="13213">7.9999999841675162</cx:pt>
          <cx:pt idx="13214">5.9999995166435838</cx:pt>
          <cx:pt idx="13215">6.0000001452863216</cx:pt>
          <cx:pt idx="13216">14.999999734573066</cx:pt>
          <cx:pt idx="13217">6.0000001452863216</cx:pt>
          <cx:pt idx="13218">6.99999975040555</cx:pt>
          <cx:pt idx="13219">7.9999999841675162</cx:pt>
          <cx:pt idx="13220">6.0000001452863216</cx:pt>
          <cx:pt idx="13221">6.99999975040555</cx:pt>
          <cx:pt idx="13222">3.0000000726431608</cx:pt>
          <cx:pt idx="13223">6.0000001452863216</cx:pt>
          <cx:pt idx="13224">13.9999995008111</cx:pt>
          <cx:pt idx="13225">12.000000290572643</cx:pt>
          <cx:pt idx="13226">7.9999999841675162</cx:pt>
          <cx:pt idx="13227">3.0000000726431608</cx:pt>
          <cx:pt idx="13228">9.9999998230487108</cx:pt>
          <cx:pt idx="13229">17.999999807216227</cx:pt>
          <cx:pt idx="13230">28.999999864026904</cx:pt>
          <cx:pt idx="13231">35.000000009313226</cx:pt>
          <cx:pt idx="13232">11.000000056810677</cx:pt>
          <cx:pt idx="13233">4.9999999115243554</cx:pt>
          <cx:pt idx="13234">14.000000129453838</cx:pt>
          <cx:pt idx="13235">6.99999975040555</cx:pt>
          <cx:pt idx="13236">3.0000000726431608</cx:pt>
          <cx:pt idx="13237">9.9999998230487108</cx:pt>
          <cx:pt idx="13238">7.9999999841675162</cx:pt>
          <cx:pt idx="13239">12.999999895691872</cx:pt>
          <cx:pt idx="13240">7.9999999841675162</cx:pt>
          <cx:pt idx="13241">7.9999999841675162</cx:pt>
          <cx:pt idx="13242">17.000000202096999</cx:pt>
          <cx:pt idx="13243">4.000000306405127</cx:pt>
          <cx:pt idx="13244">6.0000001452863216</cx:pt>
          <cx:pt idx="13245">12.999999895691872</cx:pt>
          <cx:pt idx="13246">6.0000001452863216</cx:pt>
          <cx:pt idx="13247">3.0000000726431608</cx:pt>
          <cx:pt idx="13248">49.000000138767064</cx:pt>
          <cx:pt idx="13249">13.00000052433461</cx:pt>
          <cx:pt idx="13250">9.9999998230487108</cx:pt>
          <cx:pt idx="13251">6.0000001452863216</cx:pt>
          <cx:pt idx="13252">1.9999998388811946</cx:pt>
          <cx:pt idx="13253">15.999999968335032</cx:pt>
          <cx:pt idx="13254">11.000000056810677</cx:pt>
          <cx:pt idx="13255">6.0000001452863216</cx:pt>
          <cx:pt idx="13256">10.000000451691449</cx:pt>
          <cx:pt idx="13257">0</cx:pt>
          <cx:pt idx="13258">163.00000038463622</cx:pt>
          <cx:pt idx="13259">9.0000002179294825</cx:pt>
          <cx:pt idx="13260">22.999999718740582</cx:pt>
          <cx:pt idx="13261">4.000000306405127</cx:pt>
          <cx:pt idx="13262">270.0000002514571</cx:pt>
          <cx:pt idx="13263">284.00000038091093</cx:pt>
          <cx:pt idx="13264">15.999999968335032</cx:pt>
          <cx:pt idx="13265">3.9999996777623892</cx:pt>
          <cx:pt idx="13266">15.999999968335032</cx:pt>
          <cx:pt idx="13267">10.000000451691449</cx:pt>
          <cx:pt idx="13268">11.000000056810677</cx:pt>
          <cx:pt idx="13269">3.0000000726431608</cx:pt>
          <cx:pt idx="13270">42.000000388361514</cx:pt>
          <cx:pt idx="13271">39.999999920837581</cx:pt>
          <cx:pt idx="13272">9.0000002179294825</cx:pt>
          <cx:pt idx="13273">64.999999478459358</cx:pt>
          <cx:pt idx="13274">14.000000129453838</cx:pt>
          <cx:pt idx="13275">12.999999895691872</cx:pt>
          <cx:pt idx="13276">20.999999879859388</cx:pt>
          <cx:pt idx="13277">92.999999737367034</cx:pt>
          <cx:pt idx="13278">47.999999905005097</cx:pt>
          <cx:pt idx="13279">40.99999952595681</cx:pt>
          <cx:pt idx="13280">106.99999986682087</cx:pt>
          <cx:pt idx="13281">6.99999975040555</cx:pt>
          <cx:pt idx="13282">12.000000290572643</cx:pt>
          <cx:pt idx="13283">4.9999999115243554</cx:pt>
          <cx:pt idx="13284">18.000000435858965</cx:pt>
          <cx:pt idx="13285">3.0000000726431608</cx:pt>
          <cx:pt idx="13286">7.0000003790482879</cx:pt>
          <cx:pt idx="13287">11.000000056810677</cx:pt>
          <cx:pt idx="13288">11.999999661929905</cx:pt>
          <cx:pt idx="13289">9.9999998230487108</cx:pt>
          <cx:pt idx="13290">12.999999895691872</cx:pt>
          <cx:pt idx="13291">35.000000009313226</cx:pt>
          <cx:pt idx="13292">11.999999661929905</cx:pt>
          <cx:pt idx="13293">4.9999999115243554</cx:pt>
          <cx:pt idx="13294">17.999999807216227</cx:pt>
          <cx:pt idx="13295">7.9999999841675162</cx:pt>
          <cx:pt idx="13296">15.999999968335032</cx:pt>
          <cx:pt idx="13297">7.9999999841675162</cx:pt>
          <cx:pt idx="13298">0</cx:pt>
          <cx:pt idx="13299">0</cx:pt>
          <cx:pt idx="13300">9.9999998230487108</cx:pt>
          <cx:pt idx="13301">9.9999998230487108</cx:pt>
          <cx:pt idx="13302">0</cx:pt>
          <cx:pt idx="13303">7.9999999841675162</cx:pt>
          <cx:pt idx="13304">9.9999998230487108</cx:pt>
          <cx:pt idx="13305">7.9999999841675162</cx:pt>
          <cx:pt idx="13306">159.0000000782311</cx:pt>
          <cx:pt idx="13307">0</cx:pt>
          <cx:pt idx="13308">321.99999983422458</cx:pt>
          <cx:pt idx="13309">0</cx:pt>
          <cx:pt idx="13310">1561.9999998947605</cx:pt>
          <cx:pt idx="13311">0</cx:pt>
          <cx:pt idx="13312">14.000000129453838</cx:pt>
          <cx:pt idx="13313">33.000000170432031</cx:pt>
          <cx:pt idx="13314">25.000000186264515</cx:pt>
          <cx:pt idx="13315">237.99999968614429</cx:pt>
          <cx:pt idx="13316">6.99999975040555</cx:pt>
          <cx:pt idx="13317">7.9999999841675162</cx:pt>
          <cx:pt idx="13318">11.000000056810677</cx:pt>
          <cx:pt idx="13319">0</cx:pt>
          <cx:pt idx="13320">5.9999995166435838</cx:pt>
          <cx:pt idx="13321">9.9999998230487108</cx:pt>
          <cx:pt idx="13322">5.0000005401670933</cx:pt>
          <cx:pt idx="13323">12.999999895691872</cx:pt>
          <cx:pt idx="13324">12.000000290572643</cx:pt>
          <cx:pt idx="13325">4.9999999115243554</cx:pt>
          <cx:pt idx="13326">6.99999975040555</cx:pt>
          <cx:pt idx="13327">6.0000001452863216</cx:pt>
          <cx:pt idx="13328">12.000000290572643</cx:pt>
          <cx:pt idx="13329">4.9999999115243554</cx:pt>
          <cx:pt idx="13330">19.000000040978193</cx:pt>
          <cx:pt idx="13331">4.9999999115243554</cx:pt>
          <cx:pt idx="13332">9.9999998230487108</cx:pt>
          <cx:pt idx="13333">4.9999999115243554</cx:pt>
          <cx:pt idx="13334">20.00000027474016</cx:pt>
          <cx:pt idx="13335">7.9999999841675162</cx:pt>
          <cx:pt idx="13336">3.0000000726431608</cx:pt>
          <cx:pt idx="13337">4.000000306405127</cx:pt>
          <cx:pt idx="13338">15.000000363215804</cx:pt>
          <cx:pt idx="13339">0</cx:pt>
          <cx:pt idx="13340">4.9999999115243554</cx:pt>
          <cx:pt idx="13341">7.9999999841675162</cx:pt>
          <cx:pt idx="13342">5.9999995166435838</cx:pt>
          <cx:pt idx="13343">17.999999807216227</cx:pt>
          <cx:pt idx="13344">6.0000001452863216</cx:pt>
          <cx:pt idx="13345">4.9999999115243554</cx:pt>
          <cx:pt idx="13346">11.000000056810677</cx:pt>
          <cx:pt idx="13347">6.99999975040555</cx:pt>
          <cx:pt idx="13348">5.0000005401670933</cx:pt>
          <cx:pt idx="13349">17.999999807216227</cx:pt>
          <cx:pt idx="13350">4.9999999115243554</cx:pt>
          <cx:pt idx="13351">6.0000001452863216</cx:pt>
          <cx:pt idx="13352">11.000000056810677</cx:pt>
          <cx:pt idx="13353">5.9999995166435838</cx:pt>
          <cx:pt idx="13354">14.000000129453838</cx:pt>
          <cx:pt idx="13355">7.0000003790482879</cx:pt>
          <cx:pt idx="13356">17.000000202096999</cx:pt>
          <cx:pt idx="13357">100.00000011641532</cx:pt>
          <cx:pt idx="13358">6.0000001452863216</cx:pt>
          <cx:pt idx="13359">6.0000001452863216</cx:pt>
          <cx:pt idx="13360">20.999999879859388</cx:pt>
          <cx:pt idx="13361">7.9999999841675162</cx:pt>
          <cx:pt idx="13362">6.99999975040555</cx:pt>
          <cx:pt idx="13363">17.000000202096999</cx:pt>
          <cx:pt idx="13364">5.9999995166435838</cx:pt>
          <cx:pt idx="13365">10.000000451691449</cx:pt>
          <cx:pt idx="13366">6.0000001452863216</cx:pt>
          <cx:pt idx="13367">11.000000056810677</cx:pt>
          <cx:pt idx="13368">39.000000315718353</cx:pt>
          <cx:pt idx="13369">6.99999975040555</cx:pt>
          <cx:pt idx="13370">4.000000306405127</cx:pt>
          <cx:pt idx="13371">7.9999999841675162</cx:pt>
          <cx:pt idx="13372">12.000000290572643</cx:pt>
          <cx:pt idx="13373">7.9999999841675162</cx:pt>
          <cx:pt idx="13374">14.000000129453838</cx:pt>
          <cx:pt idx="13375">6.0000001452863216</cx:pt>
          <cx:pt idx="13376">7.0000003790482879</cx:pt>
          <cx:pt idx="13377">12.999999895691872</cx:pt>
          <cx:pt idx="13378">46.999999671243131</cx:pt>
          <cx:pt idx="13379">3.0000000726431608</cx:pt>
          <cx:pt idx="13380">63.000000268220901</cx:pt>
          <cx:pt idx="13381">29.000000492669642</cx:pt>
          <cx:pt idx="13382">168.99999990127981</cx:pt>
          <cx:pt idx="13383">5.0000005401670933</cx:pt>
          <cx:pt idx="13384">6.0000001452863216</cx:pt>
          <cx:pt idx="13385">0</cx:pt>
          <cx:pt idx="13386">33.000000170432031</cx:pt>
          <cx:pt idx="13387">6.99999975040555</cx:pt>
          <cx:pt idx="13388">7.9999999841675162</cx:pt>
          <cx:pt idx="13389">30.00000009778887</cx:pt>
          <cx:pt idx="13390">35.000000009313226</cx:pt>
          <cx:pt idx="13391">17.999999807216227</cx:pt>
          <cx:pt idx="13392">5.9999995166435838</cx:pt>
          <cx:pt idx="13393">15.999999968335032</cx:pt>
          <cx:pt idx="13394">6.99999975040555</cx:pt>
          <cx:pt idx="13395">9.9999998230487108</cx:pt>
          <cx:pt idx="13396">6.0000001452863216</cx:pt>
          <cx:pt idx="13397">9.9999998230487108</cx:pt>
          <cx:pt idx="13398">9.9999998230487108</cx:pt>
          <cx:pt idx="13399">7.0000003790482879</cx:pt>
          <cx:pt idx="13400">6.99999975040555</cx:pt>
          <cx:pt idx="13401">7.9999999841675162</cx:pt>
          <cx:pt idx="13402">17.000000202096999</cx:pt>
          <cx:pt idx="13403">10.000000451691449</cx:pt>
          <cx:pt idx="13404">12.999999895691872</cx:pt>
          <cx:pt idx="13405">9.0000002179294825</cx:pt>
          <cx:pt idx="13406">4.9999999115243554</cx:pt>
          <cx:pt idx="13407">19.999999646097422</cx:pt>
          <cx:pt idx="13408">48.000000533647835</cx:pt>
          <cx:pt idx="13409">14.999999734573066</cx:pt>
          <cx:pt idx="13410">14.999999734573066</cx:pt>
          <cx:pt idx="13411">7.0000003790482879</cx:pt>
          <cx:pt idx="13412">9.9999998230487108</cx:pt>
          <cx:pt idx="13413">8.9999995892867446</cx:pt>
          <cx:pt idx="13414">6.99999975040555</cx:pt>
          <cx:pt idx="13415">4.9999999115243554</cx:pt>
          <cx:pt idx="13416">44.999999832361937</cx:pt>
          <cx:pt idx="13417">7.9999999841675162</cx:pt>
          <cx:pt idx="13418">12.999999895691872</cx:pt>
          <cx:pt idx="13419">6.0000001452863216</cx:pt>
          <cx:pt idx="13420">124.9999996740371</cx:pt>
          <cx:pt idx="13421">5.9999995166435838</cx:pt>
          <cx:pt idx="13422">23.999999952502549</cx:pt>
          <cx:pt idx="13423">11.000000056810677</cx:pt>
          <cx:pt idx="13424">3.0000000726431608</cx:pt>
          <cx:pt idx="13425">9.9999998230487108</cx:pt>
          <cx:pt idx="13426">14.999999734573066</cx:pt>
          <cx:pt idx="13427">2.0000004675239325</cx:pt>
          <cx:pt idx="13428">7.9999999841675162</cx:pt>
          <cx:pt idx="13429">12.999999895691872</cx:pt>
          <cx:pt idx="13430">7.0000003790482879</cx:pt>
          <cx:pt idx="13431">15.999999968335032</cx:pt>
          <cx:pt idx="13432">6.0000001452863216</cx:pt>
          <cx:pt idx="13433">9.0000002179294825</cx:pt>
          <cx:pt idx="13434">8.9999995892867446</cx:pt>
          <cx:pt idx="13435">6.0000001452863216</cx:pt>
          <cx:pt idx="13436">20.999999879859388</cx:pt>
          <cx:pt idx="13437">9.0000002179294825</cx:pt>
          <cx:pt idx="13438">2.999999444000423</cx:pt>
          <cx:pt idx="13439">12.999999895691872</cx:pt>
          <cx:pt idx="13440">12.999999895691872</cx:pt>
          <cx:pt idx="13441">17.999999807216227</cx:pt>
          <cx:pt idx="13442">4.9999999115243554</cx:pt>
          <cx:pt idx="13443">1.9999998388811946</cx:pt>
          <cx:pt idx="13444">7.9999999841675162</cx:pt>
          <cx:pt idx="13445">7.9999999841675162</cx:pt>
          <cx:pt idx="13446">33.99999977555126</cx:pt>
          <cx:pt idx="13447">7.0000003790482879</cx:pt>
          <cx:pt idx="13448">9.0000002179294825</cx:pt>
          <cx:pt idx="13449">12.999999895691872</cx:pt>
          <cx:pt idx="13450">17.999999807216227</cx:pt>
          <cx:pt idx="13451">7.0000003790482879</cx:pt>
          <cx:pt idx="13452">6.0000001452863216</cx:pt>
          <cx:pt idx="13453">7.9999999841675162</cx:pt>
          <cx:pt idx="13454">15.000000363215804</cx:pt>
          <cx:pt idx="13455">6.0000001452863216</cx:pt>
          <cx:pt idx="13456">12.000000290572643</cx:pt>
          <cx:pt idx="13457">5.9999995166435838</cx:pt>
          <cx:pt idx="13458">12.000000290572643</cx:pt>
          <cx:pt idx="13459">8.9999995892867446</cx:pt>
          <cx:pt idx="13460">7.0000003790482879</cx:pt>
          <cx:pt idx="13461">15.999999968335032</cx:pt>
          <cx:pt idx="13462">7.9999999841675162</cx:pt>
          <cx:pt idx="13463">4.9999999115243554</cx:pt>
          <cx:pt idx="13464">9.9999998230487108</cx:pt>
          <cx:pt idx="13465">11.000000056810677</cx:pt>
          <cx:pt idx="13466">4.9999999115243554</cx:pt>
          <cx:pt idx="13467">14.999999734573066</cx:pt>
          <cx:pt idx="13468">14.000000129453838</cx:pt>
          <cx:pt idx="13469">6.0000001452863216</cx:pt>
          <cx:pt idx="13470">7.9999999841675162</cx:pt>
          <cx:pt idx="13471">12.000000290572643</cx:pt>
          <cx:pt idx="13472">11.000000056810677</cx:pt>
          <cx:pt idx="13473">6.99999975040555</cx:pt>
          <cx:pt idx="13474">12.999999895691872</cx:pt>
          <cx:pt idx="13475">43.99999959859997</cx:pt>
          <cx:pt idx="13476">12.999999895691872</cx:pt>
          <cx:pt idx="13477">4.9999999115243554</cx:pt>
          <cx:pt idx="13478">12.999999895691872</cx:pt>
          <cx:pt idx="13479">4.9999999115243554</cx:pt>
          <cx:pt idx="13480">17.000000202096999</cx:pt>
          <cx:pt idx="13481">7.0000003790482879</cx:pt>
          <cx:pt idx="13482">44.000000227242708</cx:pt>
          <cx:pt idx="13483">6.0000001452863216</cx:pt>
          <cx:pt idx="13484">10.000000451691449</cx:pt>
          <cx:pt idx="13485">14.999999734573066</cx:pt>
          <cx:pt idx="13486">8.9999995892867446</cx:pt>
          <cx:pt idx="13487">19.000000040978193</cx:pt>
          <cx:pt idx="13488">30.999999702908099</cx:pt>
          <cx:pt idx="13489">11.000000056810677</cx:pt>
          <cx:pt idx="13490">10.000000451691449</cx:pt>
          <cx:pt idx="13491">11.000000056810677</cx:pt>
          <cx:pt idx="13492">7.9999999841675162</cx:pt>
          <cx:pt idx="13493">19.000000040978193</cx:pt>
          <cx:pt idx="13494">11.000000056810677</cx:pt>
          <cx:pt idx="13495">9.0000002179294825</cx:pt>
          <cx:pt idx="13496">48.999999510124326</cx:pt>
          <cx:pt idx="13497">9.0000002179294825</cx:pt>
          <cx:pt idx="13498">23.00000034738332</cx:pt>
          <cx:pt idx="13499">8.9999995892867446</cx:pt>
          <cx:pt idx="13500">8.9999995892867446</cx:pt>
          <cx:pt idx="13501">0</cx:pt>
          <cx:pt idx="13502">7.9999999841675162</cx:pt>
          <cx:pt idx="13503">9.0000002179294825</cx:pt>
          <cx:pt idx="13504">15.999999968335032</cx:pt>
          <cx:pt idx="13505">4.000000306405127</cx:pt>
          <cx:pt idx="13506">14.000000129453838</cx:pt>
          <cx:pt idx="13507">11.000000056810677</cx:pt>
          <cx:pt idx="13508">3.9999996777623892</cx:pt>
          <cx:pt idx="13509">7.0000003790482879</cx:pt>
          <cx:pt idx="13510">3.0000000726431608</cx:pt>
          <cx:pt idx="13511">8.9999995892867446</cx:pt>
          <cx:pt idx="13512">14.000000129453838</cx:pt>
          <cx:pt idx="13513">6.0000001452863216</cx:pt>
          <cx:pt idx="13514">7.0000003790482879</cx:pt>
          <cx:pt idx="13515">14.000000129453838</cx:pt>
          <cx:pt idx="13516">7.0000003790482879</cx:pt>
          <cx:pt idx="13517">9.0000002179294825</cx:pt>
          <cx:pt idx="13518">9.0000002179294825</cx:pt>
          <cx:pt idx="13519">15.999999968335032</cx:pt>
          <cx:pt idx="13520">17.000000202096999</cx:pt>
          <cx:pt idx="13521">4.9999999115243554</cx:pt>
          <cx:pt idx="13522">12.999999895691872</cx:pt>
          <cx:pt idx="13523">11.999999661929905</cx:pt>
          <cx:pt idx="13524">9.0000002179294825</cx:pt>
          <cx:pt idx="13525">12.999999895691872</cx:pt>
          <cx:pt idx="13526">3.0000000726431608</cx:pt>
          <cx:pt idx="13527">7.9999999841675162</cx:pt>
          <cx:pt idx="13528">5.9999995166435838</cx:pt>
          <cx:pt idx="13529">3.9999996777623892</cx:pt>
          <cx:pt idx="13530">6.99999975040555</cx:pt>
          <cx:pt idx="13531">5.9999995166435838</cx:pt>
          <cx:pt idx="13532">3.9999996777623892</cx:pt>
          <cx:pt idx="13533">11.000000056810677</cx:pt>
          <cx:pt idx="13534">8.9999995892867446</cx:pt>
          <cx:pt idx="13535">9.9999998230487108</cx:pt>
          <cx:pt idx="13536">2.0000004675239325</cx:pt>
          <cx:pt idx="13537">37.000000476837158</cx:pt>
          <cx:pt idx="13538">0</cx:pt>
          <cx:pt idx="13539">14.000000129453838</cx:pt>
          <cx:pt idx="13540">11.000000056810677</cx:pt>
          <cx:pt idx="13541">1.9999998388811946</cx:pt>
          <cx:pt idx="13542">21.000000508502126</cx:pt>
          <cx:pt idx="13543">11.000000056810677</cx:pt>
          <cx:pt idx="13544">11.000000056810677</cx:pt>
          <cx:pt idx="13545">15.000000363215804</cx:pt>
          <cx:pt idx="13546">9.0000002179294825</cx:pt>
          <cx:pt idx="13547">31.999999936670065</cx:pt>
          <cx:pt idx="13548">7.0000003790482879</cx:pt>
          <cx:pt idx="13549">17.000000202096999</cx:pt>
          <cx:pt idx="13550">0</cx:pt>
          <cx:pt idx="13551">27.999999630264938</cx:pt>
          <cx:pt idx="13552">4.000000306405127</cx:pt>
          <cx:pt idx="13553">141.9999998761341</cx:pt>
          <cx:pt idx="13554">19.000000040978193</cx:pt>
          <cx:pt idx="13555">11.000000056810677</cx:pt>
          <cx:pt idx="13556">4.9999999115243554</cx:pt>
          <cx:pt idx="13557">6.99999975040555</cx:pt>
          <cx:pt idx="13558">6.0000001452863216</cx:pt>
          <cx:pt idx="13559">6.0000001452863216</cx:pt>
          <cx:pt idx="13560">4.000000306405127</cx:pt>
          <cx:pt idx="13561">14.999999734573066</cx:pt>
          <cx:pt idx="13562">8.9999995892867446</cx:pt>
          <cx:pt idx="13563">7.9999999841675162</cx:pt>
          <cx:pt idx="13564">14.999999734573066</cx:pt>
          <cx:pt idx="13565">4.9999999115243554</cx:pt>
          <cx:pt idx="13566">9.0000002179294825</cx:pt>
          <cx:pt idx="13567">19.000000040978193</cx:pt>
          <cx:pt idx="13568">6.99999975040555</cx:pt>
          <cx:pt idx="13569">12.000000290572643</cx:pt>
          <cx:pt idx="13570">12.999999895691872</cx:pt>
          <cx:pt idx="13571">52.000000211410224</cx:pt>
          <cx:pt idx="13572">40.99999952595681</cx:pt>
          <cx:pt idx="13573">5.9999995166435838</cx:pt>
          <cx:pt idx="13574">38.999999687075615</cx:pt>
          <cx:pt idx="13575">9.9999998230487108</cx:pt>
          <cx:pt idx="13576">15.999999968335032</cx:pt>
          <cx:pt idx="13577">113.99999961722642</cx:pt>
          <cx:pt idx="13578">6.99999975040555</cx:pt>
          <cx:pt idx="13579">3.0000000726431608</cx:pt>
          <cx:pt idx="13580">6.0000001452863216</cx:pt>
          <cx:pt idx="13581">30.00000009778887</cx:pt>
          <cx:pt idx="13582">62.999999639578164</cx:pt>
          <cx:pt idx="13583">6.0000001452863216</cx:pt>
          <cx:pt idx="13584">4.9999999115243554</cx:pt>
          <cx:pt idx="13585">19.999999646097422</cx:pt>
          <cx:pt idx="13586">7.0000003790482879</cx:pt>
          <cx:pt idx="13587">5.9999995166435838</cx:pt>
          <cx:pt idx="13588">33.99999977555126</cx:pt>
          <cx:pt idx="13589">22.999999718740582</cx:pt>
          <cx:pt idx="13590">7.9999999841675162</cx:pt>
          <cx:pt idx="13591">20.999999879859388</cx:pt>
          <cx:pt idx="13592">12.999999895691872</cx:pt>
          <cx:pt idx="13593">15.999999968335032</cx:pt>
          <cx:pt idx="13594">6.99999975040555</cx:pt>
          <cx:pt idx="13595">7.9999999841675162</cx:pt>
          <cx:pt idx="13596">6.0000001452863216</cx:pt>
          <cx:pt idx="13597">19.000000040978193</cx:pt>
          <cx:pt idx="13598">6.0000001452863216</cx:pt>
          <cx:pt idx="13599">8.9999995892867446</cx:pt>
          <cx:pt idx="13600">17.999999807216227</cx:pt>
          <cx:pt idx="13601">15.000000363215804</cx:pt>
          <cx:pt idx="13602">5.9999995166435838</cx:pt>
          <cx:pt idx="13603">10.000000451691449</cx:pt>
          <cx:pt idx="13604">7.0000003790482879</cx:pt>
          <cx:pt idx="13605">10.000000451691449</cx:pt>
          <cx:pt idx="13606">0</cx:pt>
          <cx:pt idx="13607">0</cx:pt>
        </cx:lvl>
      </cx:numDim>
    </cx:data>
  </cx:chartData>
  <cx:chart>
    <cx:plotArea>
      <cx:plotAreaRegion>
        <cx:series layoutId="clusteredColumn" uniqueId="{77344466-9961-4873-82FA-C9B53FB78688}">
          <cx:dataId val="0"/>
          <cx:layoutPr>
            <cx:binning intervalClosed="r" overflow="48">
              <cx:binSize val="10"/>
            </cx:binning>
          </cx:layoutPr>
        </cx:series>
      </cx:plotAreaRegion>
      <cx:axis id="0">
        <cx:catScaling gapWidth="0"/>
        <cx:title>
          <cx:tx>
            <cx:txData>
              <cx:v>Seconds Waiting</cx:v>
            </cx:txData>
          </cx:tx>
          <cx:txPr>
            <a:bodyPr spcFirstLastPara="1" vertOverflow="ellipsis" wrap="square" lIns="0" tIns="0" rIns="0" bIns="0" anchor="ctr" anchorCtr="1"/>
            <a:lstStyle/>
            <a:p>
              <a:pPr algn="ctr">
                <a:defRPr/>
              </a:pPr>
              <a:r>
                <a:rPr lang="en-US" sz="1400" dirty="0"/>
                <a:t>Seconds Waiting</a:t>
              </a:r>
            </a:p>
          </cx:txPr>
        </cx:title>
        <cx:tickLabels/>
        <cx:txPr>
          <a:bodyPr spcFirstLastPara="1" vertOverflow="ellipsis" wrap="square" lIns="0" tIns="0" rIns="0" bIns="0" anchor="ctr" anchorCtr="1"/>
          <a:lstStyle/>
          <a:p>
            <a:pPr>
              <a:defRPr sz="1400"/>
            </a:pPr>
            <a:endParaRPr lang="en-US" sz="1400"/>
          </a:p>
        </cx:txPr>
      </cx:axis>
      <cx:axis id="1">
        <cx:valScaling/>
        <cx:title>
          <cx:tx>
            <cx:txData>
              <cx:v>Number of Calls</cx:v>
            </cx:txData>
          </cx:tx>
          <cx:txPr>
            <a:bodyPr spcFirstLastPara="1" vertOverflow="ellipsis" wrap="square" lIns="0" tIns="0" rIns="0" bIns="0" anchor="ctr" anchorCtr="1"/>
            <a:lstStyle/>
            <a:p>
              <a:pPr algn="ctr">
                <a:defRPr/>
              </a:pPr>
              <a:r>
                <a:rPr lang="en-US" sz="1400" dirty="0"/>
                <a:t>Number of Calls</a:t>
              </a:r>
            </a:p>
          </cx:txPr>
        </cx:title>
        <cx:tickLabels/>
        <cx:txPr>
          <a:bodyPr spcFirstLastPara="1" vertOverflow="ellipsis" wrap="square" lIns="0" tIns="0" rIns="0" bIns="0" anchor="ctr" anchorCtr="1"/>
          <a:lstStyle/>
          <a:p>
            <a:pPr>
              <a:defRPr sz="1400"/>
            </a:pPr>
            <a:endParaRPr lang="en-US" sz="14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'Call Center Data'!$V$2:$V$13609</cx:f>
        <cx:lvl ptCount="13608" formatCode="[h]:mm:ss;@">
          <cx:pt idx="0">0.28363425925925928</cx:pt>
          <cx:pt idx="1">0.29703703703703704</cx:pt>
          <cx:pt idx="2">0.30015046296296294</cx:pt>
          <cx:pt idx="3">0.30806712962962962</cx:pt>
          <cx:pt idx="4">0.31415509259259261</cx:pt>
          <cx:pt idx="5">0.32968749999999997</cx:pt>
          <cx:pt idx="6">0.33467592592592593</cx:pt>
          <cx:pt idx="7">0.34039351851851851</cx:pt>
          <cx:pt idx="8">0.34307870370370369</cx:pt>
          <cx:pt idx="9">0.3470138888888889</cx:pt>
          <cx:pt idx="10">0.34796296296296297</cx:pt>
          <cx:pt idx="11">0.34973379629629631</cx:pt>
          <cx:pt idx="12">0.35259259259259257</cx:pt>
          <cx:pt idx="13">0.35596064814814815</cx:pt>
          <cx:pt idx="14">0.37570601851851854</cx:pt>
          <cx:pt idx="15">0.37628472222222226</cx:pt>
          <cx:pt idx="16">0.3765162037037037</cx:pt>
          <cx:pt idx="17">0.38576388888888885</cx:pt>
          <cx:pt idx="18">0.3868402777777778</cx:pt>
          <cx:pt idx="19">0.39193287037037039</cx:pt>
          <cx:pt idx="20">0.41311342592592593</cx:pt>
          <cx:pt idx="21">0.41365740740740736</cx:pt>
          <cx:pt idx="22">0.4166435185185185</cx:pt>
          <cx:pt idx="23">0.41993055555555553</cx:pt>
          <cx:pt idx="24">0.42289351851851853</cx:pt>
          <cx:pt idx="25">0.42802083333333335</cx:pt>
          <cx:pt idx="26">0.43040509259259263</cx:pt>
          <cx:pt idx="27">0.4305208333333333</cx:pt>
          <cx:pt idx="28">0.43446759259259254</cx:pt>
          <cx:pt idx="29">0.4359837962962963</cx:pt>
          <cx:pt idx="30">0.44217592592592592</cx:pt>
          <cx:pt idx="31">0.44747685185185188</cx:pt>
          <cx:pt idx="32">0.44842592592592595</cx:pt>
          <cx:pt idx="33">0.44968750000000002</cx:pt>
          <cx:pt idx="34">0.45226851851851851</cx:pt>
          <cx:pt idx="35">0.4528240740740741</cx:pt>
          <cx:pt idx="36">0.4598842592592593</cx:pt>
          <cx:pt idx="37">0.4611689814814815</cx:pt>
          <cx:pt idx="38">0.46194444444444444</cx:pt>
          <cx:pt idx="39">0.4619907407407407</cx:pt>
          <cx:pt idx="40">0.46363425925925927</cx:pt>
          <cx:pt idx="41">0.46400462962962963</cx:pt>
          <cx:pt idx="42">0.46929398148148144</cx:pt>
          <cx:pt idx="43">0.47083333333333338</cx:pt>
          <cx:pt idx="44">0.47159722222222222</cx:pt>
          <cx:pt idx="45">0.47568287037037038</cx:pt>
          <cx:pt idx="46">0.48010416666666672</cx:pt>
          <cx:pt idx="47">0.48347222222222225</cx:pt>
          <cx:pt idx="48">0.48637731481481478</cx:pt>
          <cx:pt idx="49">0.48849537037037033</cx:pt>
          <cx:pt idx="50">0.49096064814814816</cx:pt>
          <cx:pt idx="51">0.49167824074074074</cx:pt>
          <cx:pt idx="52">0.49942129629629628</cx:pt>
          <cx:pt idx="53">0.50388888888888894</cx:pt>
          <cx:pt idx="54">0.51993055555555556</cx:pt>
          <cx:pt idx="55">0.52371527777777771</cx:pt>
          <cx:pt idx="56">0.52520833333333339</cx:pt>
          <cx:pt idx="57">0.52859953703703699</cx:pt>
          <cx:pt idx="58">0.54171296296296301</cx:pt>
          <cx:pt idx="59">0.54774305555555558</cx:pt>
          <cx:pt idx="60">0.5527199074074074</cx:pt>
          <cx:pt idx="61">0.55535879629629636</cx:pt>
          <cx:pt idx="62">0.56483796296296296</cx:pt>
          <cx:pt idx="63">0.56896990740740738</cx:pt>
          <cx:pt idx="64">0.57041666666666668</cx:pt>
          <cx:pt idx="65">0.57872685185185191</cx:pt>
          <cx:pt idx="66">0.59527777777777779</cx:pt>
          <cx:pt idx="67">0.60655092592592597</cx:pt>
          <cx:pt idx="68">0.60689814814814813</cx:pt>
          <cx:pt idx="69">0.60696759259259259</cx:pt>
          <cx:pt idx="70">0.61805555555555558</cx:pt>
          <cx:pt idx="71">0.61876157407407406</cx:pt>
          <cx:pt idx="72">0.61890046296296297</cx:pt>
          <cx:pt idx="73">0.6231944444444445</cx:pt>
          <cx:pt idx="74">0.62967592592592592</cx:pt>
          <cx:pt idx="75">0.65055555555555555</cx:pt>
          <cx:pt idx="76">0.65246527777777774</cx:pt>
          <cx:pt idx="77">0.65384259259259259</cx:pt>
          <cx:pt idx="78">0.65765046296296303</cx:pt>
          <cx:pt idx="79">0.66106481481481483</cx:pt>
          <cx:pt idx="80">0.66972222222222222</cx:pt>
          <cx:pt idx="81">0.67761574074074071</cx:pt>
          <cx:pt idx="82">0.68377314814814805</cx:pt>
          <cx:pt idx="83">0.69690972222222225</cx:pt>
          <cx:pt idx="84">0.69908564814814811</cx:pt>
          <cx:pt idx="85">0.70660879629629625</cx:pt>
          <cx:pt idx="86">0.71839120370370368</cx:pt>
          <cx:pt idx="87">0.78690972222222222</cx:pt>
          <cx:pt idx="88">0.28387731481481482</cx:pt>
          <cx:pt idx="89">0.30086805555555557</cx:pt>
          <cx:pt idx="90">0.31517361111111114</cx:pt>
          <cx:pt idx="91">0.31945601851851851</cx:pt>
          <cx:pt idx="92">0.33241898148148147</cx:pt>
          <cx:pt idx="93">0.34703703703703703</cx:pt>
          <cx:pt idx="94">0.34858796296296296</cx:pt>
          <cx:pt idx="95">0.3511111111111111</cx:pt>
          <cx:pt idx="96">0.35420138888888886</cx:pt>
          <cx:pt idx="97">0.35528935185185184</cx:pt>
          <cx:pt idx="98">0.36116898148148152</cx:pt>
          <cx:pt idx="99">0.36118055555555556</cx:pt>
          <cx:pt idx="100">0.36315972222222226</cx:pt>
          <cx:pt idx="101">0.36322916666666666</cx:pt>
          <cx:pt idx="102">0.36357638888888894</cx:pt>
          <cx:pt idx="103">0.37664351851851857</cx:pt>
          <cx:pt idx="104">0.37707175925925923</cx:pt>
          <cx:pt idx="105">0.37825231481481486</cx:pt>
          <cx:pt idx="106">0.37916666666666665</cx:pt>
          <cx:pt idx="107">0.37928240740740743</cx:pt>
          <cx:pt idx="108">0.38145833333333329</cx:pt>
          <cx:pt idx="109">0.39195601851851852</cx:pt>
          <cx:pt idx="110">0.39696759259259262</cx:pt>
          <cx:pt idx="111">0.39822916666666663</cx:pt>
          <cx:pt idx="112">0.3992708333333333</cx:pt>
          <cx:pt idx="113">0.4042013888888889</cx:pt>
          <cx:pt idx="114">0.40490740740740744</cx:pt>
          <cx:pt idx="115">0.40511574074074069</cx:pt>
          <cx:pt idx="116">0.4103472222222222</cx:pt>
          <cx:pt idx="117">0.41144675925925928</cx:pt>
          <cx:pt idx="118">0.41185185185185186</cx:pt>
          <cx:pt idx="119">0.41234953703703708</cx:pt>
          <cx:pt idx="120">0.41238425925925926</cx:pt>
          <cx:pt idx="121">0.42381944444444447</cx:pt>
          <cx:pt idx="122">0.43130787037037038</cx:pt>
          <cx:pt idx="123">0.43136574074074074</cx:pt>
          <cx:pt idx="124">0.44981481481481483</cx:pt>
          <cx:pt idx="125">0.45120370370370372</cx:pt>
          <cx:pt idx="126">0.45210648148148147</cx:pt>
          <cx:pt idx="127">0.45270833333333332</cx:pt>
          <cx:pt idx="128">0.46557870370370374</cx:pt>
          <cx:pt idx="129">0.47490740740740739</cx:pt>
          <cx:pt idx="130">0.47880787037037037</cx:pt>
          <cx:pt idx="131">0.48309027777777774</cx:pt>
          <cx:pt idx="132">0.48418981481481477</cx:pt>
          <cx:pt idx="133">0.48498842592592589</cx:pt>
          <cx:pt idx="134">0.50549768518518523</cx:pt>
          <cx:pt idx="135">0.50651620370370376</cx:pt>
          <cx:pt idx="136">0.50916666666666666</cx:pt>
          <cx:pt idx="137">0.5133564814814815</cx:pt>
          <cx:pt idx="138">0.52444444444444438</cx:pt>
          <cx:pt idx="139">0.54009259259259257</cx:pt>
          <cx:pt idx="140">0.5491435185185185</cx:pt>
          <cx:pt idx="141">0.5577199074074074</cx:pt>
          <cx:pt idx="142">0.56268518518518518</cx:pt>
          <cx:pt idx="143">0.56525462962962958</cx:pt>
          <cx:pt idx="144">0.56535879629629626</cx:pt>
          <cx:pt idx="145">0.57391203703703708</cx:pt>
          <cx:pt idx="146">0.57990740740740743</cx:pt>
          <cx:pt idx="147">0.58182870370370365</cx:pt>
          <cx:pt idx="148">0.58409722222222216</cx:pt>
          <cx:pt idx="149">0.58605324074074072</cx:pt>
          <cx:pt idx="150">0.58934027777777775</cx:pt>
          <cx:pt idx="151">0.5904166666666667</cx:pt>
          <cx:pt idx="152">0.59331018518518519</cx:pt>
          <cx:pt idx="153">0.60082175925925929</cx:pt>
          <cx:pt idx="154">0.60715277777777776</cx:pt>
          <cx:pt idx="155">0.6109606481481481</cx:pt>
          <cx:pt idx="156">0.61434027777777778</cx:pt>
          <cx:pt idx="157">0.62715277777777778</cx:pt>
          <cx:pt idx="158">0.63304398148148155</cx:pt>
          <cx:pt idx="159">0.64193287037037039</cx:pt>
          <cx:pt idx="160">0.64261574074074079</cx:pt>
          <cx:pt idx="161">0.6537384259259259</cx:pt>
          <cx:pt idx="162">0.6560879629629629</cx:pt>
          <cx:pt idx="163">0.66524305555555563</cx:pt>
          <cx:pt idx="164">0.67310185185185178</cx:pt>
          <cx:pt idx="165">0.67399305555555555</cx:pt>
          <cx:pt idx="166">0.67983796296296306</cx:pt>
          <cx:pt idx="167">0.69539351851851849</cx:pt>
          <cx:pt idx="168">0.70299768518518524</cx:pt>
          <cx:pt idx="169">0.30456018518518518</cx:pt>
          <cx:pt idx="170">0.31981481481481483</cx:pt>
          <cx:pt idx="171">0.32157407407407407</cx:pt>
          <cx:pt idx="172">0.33844907407407404</cx:pt>
          <cx:pt idx="173">0.33916666666666667</cx:pt>
          <cx:pt idx="174">0.34646990740740741</cx:pt>
          <cx:pt idx="175">0.35714120370370367</cx:pt>
          <cx:pt idx="176">0.36253472222222222</cx:pt>
          <cx:pt idx="177">0.36909722222222219</cx:pt>
          <cx:pt idx="178">0.37135416666666665</cx:pt>
          <cx:pt idx="179">0.37444444444444441</cx:pt>
          <cx:pt idx="180">0.38874999999999998</cx:pt>
          <cx:pt idx="181">0.39510416666666665</cx:pt>
          <cx:pt idx="182">0.3961574074074074</cx:pt>
          <cx:pt idx="183">0.39792824074074074</cx:pt>
          <cx:pt idx="184">0.39874999999999999</cx:pt>
          <cx:pt idx="185">0.4067013888888889</cx:pt>
          <cx:pt idx="186">0.40753472222222226</cx:pt>
          <cx:pt idx="187">0.41010416666666666</cx:pt>
          <cx:pt idx="188">0.4104976851851852</cx:pt>
          <cx:pt idx="189">0.4117939814814815</cx:pt>
          <cx:pt idx="190">0.42144675925925923</cx:pt>
          <cx:pt idx="191">0.42350694444444442</cx:pt>
          <cx:pt idx="192">0.42394675925925923</cx:pt>
          <cx:pt idx="193">0.42452546296296295</cx:pt>
          <cx:pt idx="194">0.42679398148148145</cx:pt>
          <cx:pt idx="195">0.43197916666666664</cx:pt>
          <cx:pt idx="196">0.43263888888888885</cx:pt>
          <cx:pt idx="197">0.43717592592592597</cx:pt>
          <cx:pt idx="198">0.44019675925925927</cx:pt>
          <cx:pt idx="199">0.44550925925925927</cx:pt>
          <cx:pt idx="200">0.45101851851851849</cx:pt>
          <cx:pt idx="201">0.45180555555555557</cx:pt>
          <cx:pt idx="202">0.45833333333333331</cx:pt>
          <cx:pt idx="203">0.46445601851851853</cx:pt>
          <cx:pt idx="204">0.46520833333333328</cx:pt>
          <cx:pt idx="205">0.47047453703703707</cx:pt>
          <cx:pt idx="206">0.47646990740740741</cx:pt>
          <cx:pt idx="207">0.48128472222222224</cx:pt>
          <cx:pt idx="208">0.48498842592592589</cx:pt>
          <cx:pt idx="209">0.49217592592592596</cx:pt>
          <cx:pt idx="210">0.49412037037037032</cx:pt>
          <cx:pt idx="211">0.50818287037037035</cx:pt>
          <cx:pt idx="212">0.51030092592592591</cx:pt>
          <cx:pt idx="213">0.51909722222222221</cx:pt>
          <cx:pt idx="214">0.53230324074074076</cx:pt>
          <cx:pt idx="215">0.55181712962962959</cx:pt>
          <cx:pt idx="216">0.55326388888888889</cx:pt>
          <cx:pt idx="217">0.55905092592592587</cx:pt>
          <cx:pt idx="218">0.55930555555555561</cx:pt>
          <cx:pt idx="219">0.57347222222222227</cx:pt>
          <cx:pt idx="220">0.58425925925925926</cx:pt>
          <cx:pt idx="221">0.58437499999999998</cx:pt>
          <cx:pt idx="222">0.59762731481481479</cx:pt>
          <cx:pt idx="223">0.60290509259259262</cx:pt>
          <cx:pt idx="224">0.60638888888888887</cx:pt>
          <cx:pt idx="225">0.60648148148148151</cx:pt>
          <cx:pt idx="226">0.60943287037037031</cx:pt>
          <cx:pt idx="227">0.61146990740740736</cx:pt>
          <cx:pt idx="228">0.61721064814814819</cx:pt>
          <cx:pt idx="229">0.61805555555555558</cx:pt>
          <cx:pt idx="230">0.61901620370370369</cx:pt>
          <cx:pt idx="231">0.62258101851851855</cx:pt>
          <cx:pt idx="232">0.62587962962962962</cx:pt>
          <cx:pt idx="233">0.62629629629629624</cx:pt>
          <cx:pt idx="234">0.63802083333333337</cx:pt>
          <cx:pt idx="235">0.63885416666666661</cx:pt>
          <cx:pt idx="236">0.64508101851851851</cx:pt>
          <cx:pt idx="237">0.64833333333333332</cx:pt>
          <cx:pt idx="238">0.64982638888888888</cx:pt>
          <cx:pt idx="239">0.65387731481481481</cx:pt>
          <cx:pt idx="240">0.65635416666666668</cx:pt>
          <cx:pt idx="241">0.6566319444444445</cx:pt>
          <cx:pt idx="242">0.66273148148148142</cx:pt>
          <cx:pt idx="243">0.66570601851851852</cx:pt>
          <cx:pt idx="244">0.66752314814814817</cx:pt>
          <cx:pt idx="245">0.67483796296296295</cx:pt>
          <cx:pt idx="246">0.67737268518518512</cx:pt>
          <cx:pt idx="247">0.6787037037037037</cx:pt>
          <cx:pt idx="248">0.68607638888888889</cx:pt>
          <cx:pt idx="249">0.69598379629629636</cx:pt>
          <cx:pt idx="250">0.70098379629629637</cx:pt>
          <cx:pt idx="251">0.70194444444444448</cx:pt>
          <cx:pt idx="252">0.70818287037037031</cx:pt>
          <cx:pt idx="253">0.72828703703703701</cx:pt>
          <cx:pt idx="254">0.74604166666666671</cx:pt>
          <cx:pt idx="255">0.25789351851851855</cx:pt>
          <cx:pt idx="256">0.26751157407407405</cx:pt>
          <cx:pt idx="257">0.26934027777777775</cx:pt>
          <cx:pt idx="258">0.27121527777777776</cx:pt>
          <cx:pt idx="259">0.27879629629629626</cx:pt>
          <cx:pt idx="260">0.28454861111111113</cx:pt>
          <cx:pt idx="261">0.29381944444444447</cx:pt>
          <cx:pt idx="262">0.30778935185185186</cx:pt>
          <cx:pt idx="263">0.31143518518518515</cx:pt>
          <cx:pt idx="264">0.32194444444444442</cx:pt>
          <cx:pt idx="265">0.32291666666666669</cx:pt>
          <cx:pt idx="266">0.32673611111111112</cx:pt>
          <cx:pt idx="267">0.32832175925925927</cx:pt>
          <cx:pt idx="268">0.33804398148148151</cx:pt>
          <cx:pt idx="269">0.33929398148148149</cx:pt>
          <cx:pt idx="270">0.34137731481481487</cx:pt>
          <cx:pt idx="271">0.34418981481481481</cx:pt>
          <cx:pt idx="272">0.34453703703703703</cx:pt>
          <cx:pt idx="273">0.34790509259259261</cx:pt>
          <cx:pt idx="274">0.35391203703703705</cx:pt>
          <cx:pt idx="275">0.35520833333333335</cx:pt>
          <cx:pt idx="276">0.35835648148148147</cx:pt>
          <cx:pt idx="277">0.35839120370370375</cx:pt>
          <cx:pt idx="278">0.35872685185185182</cx:pt>
          <cx:pt idx="279">0.36200231481481482</cx:pt>
          <cx:pt idx="280">0.36349537037037033</cx:pt>
          <cx:pt idx="281">0.36439814814814814</cx:pt>
          <cx:pt idx="282">0.36541666666666667</cx:pt>
          <cx:pt idx="283">0.36694444444444446</cx:pt>
          <cx:pt idx="284">0.36723379629629632</cx:pt>
          <cx:pt idx="285">0.37085648148148148</cx:pt>
          <cx:pt idx="286">0.37137731481481479</cx:pt>
          <cx:pt idx="287">0.37594907407407407</cx:pt>
          <cx:pt idx="288">0.37752314814814819</cx:pt>
          <cx:pt idx="289">0.37878472222222226</cx:pt>
          <cx:pt idx="290">0.37906250000000002</cx:pt>
          <cx:pt idx="291">0.38085648148148149</cx:pt>
          <cx:pt idx="292">0.38130787037037034</cx:pt>
          <cx:pt idx="293">0.38239583333333332</cx:pt>
          <cx:pt idx="294">0.38332175925925926</cx:pt>
          <cx:pt idx="295">0.38423611111111117</cx:pt>
          <cx:pt idx="296">0.38530092592592591</cx:pt>
          <cx:pt idx="297">0.39761574074074074</cx:pt>
          <cx:pt idx="298">0.40207175925925925</cx:pt>
          <cx:pt idx="299">0.40230324074074075</cx:pt>
          <cx:pt idx="300">0.4054976851851852</cx:pt>
          <cx:pt idx="301">0.40614583333333337</cx:pt>
          <cx:pt idx="302">0.40949074074074071</cx:pt>
          <cx:pt idx="303">0.41094907407407405</cx:pt>
          <cx:pt idx="304">0.4130671296296296</cx:pt>
          <cx:pt idx="305">0.4133680555555555</cx:pt>
          <cx:pt idx="306">0.41561342592592593</cx:pt>
          <cx:pt idx="307">0.4161111111111111</cx:pt>
          <cx:pt idx="308">0.41701388888888885</cx:pt>
          <cx:pt idx="309">0.41718749999999999</cx:pt>
          <cx:pt idx="310">0.41759259259259257</cx:pt>
          <cx:pt idx="311">0.41918981481481482</cx:pt>
          <cx:pt idx="312">0.42371527777777779</cx:pt>
          <cx:pt idx="313">0.42562499999999998</cx:pt>
          <cx:pt idx="314">0.42803240740740739</cx:pt>
          <cx:pt idx="315">0.43040509259259263</cx:pt>
          <cx:pt idx="316">0.43368055555555557</cx:pt>
          <cx:pt idx="317">0.43373842592592587</cx:pt>
          <cx:pt idx="318">0.43787037037037035</cx:pt>
          <cx:pt idx="319">0.4380208333333333</cx:pt>
          <cx:pt idx="320">0.44297453703703704</cx:pt>
          <cx:pt idx="321">0.44339120370370372</cx:pt>
          <cx:pt idx="322">0.44351851851851848</cx:pt>
          <cx:pt idx="323">0.44442129629629629</cx:pt>
          <cx:pt idx="324">0.44891203703703703</cx:pt>
          <cx:pt idx="325">0.45223379629629629</cx:pt>
          <cx:pt idx="326">0.45297453703703705</cx:pt>
          <cx:pt idx="327">0.45358796296296294</cx:pt>
          <cx:pt idx="328">0.47287037037037033</cx:pt>
          <cx:pt idx="329">0.47348379629629633</cx:pt>
          <cx:pt idx="330">0.4777777777777778</cx:pt>
          <cx:pt idx="331">0.48177083333333331</cx:pt>
          <cx:pt idx="332">0.48815972222222226</cx:pt>
          <cx:pt idx="333">0.48885416666666665</cx:pt>
          <cx:pt idx="334">0.49099537037037039</cx:pt>
          <cx:pt idx="335">0.49619212962962966</cx:pt>
          <cx:pt idx="336">0.49694444444444441</cx:pt>
          <cx:pt idx="337">0.49907407407407406</cx:pt>
          <cx:pt idx="338">0.50042824074074077</cx:pt>
          <cx:pt idx="339">0.50424768518518526</cx:pt>
          <cx:pt idx="340">0.50476851851851856</cx:pt>
          <cx:pt idx="341">0.51828703703703705</cx:pt>
          <cx:pt idx="342">0.51832175925925927</cx:pt>
          <cx:pt idx="343">0.51847222222222222</cx:pt>
          <cx:pt idx="344">0.5241203703703704</cx:pt>
          <cx:pt idx="345">0.52660879629629631</cx:pt>
          <cx:pt idx="346">0.52973379629629636</cx:pt>
          <cx:pt idx="347">0.53336805555555555</cx:pt>
          <cx:pt idx="348">0.53341435185185182</cx:pt>
          <cx:pt idx="349">0.53391203703703705</cx:pt>
          <cx:pt idx="350">0.53549768518518526</cx:pt>
          <cx:pt idx="351">0.53839120370370364</cx:pt>
          <cx:pt idx="352">0.54600694444444442</cx:pt>
          <cx:pt idx="353">0.56604166666666667</cx:pt>
          <cx:pt idx="354">0.57351851851851854</cx:pt>
          <cx:pt idx="355">0.5768402777777778</cx:pt>
          <cx:pt idx="356">0.57773148148148146</cx:pt>
          <cx:pt idx="357">0.58284722222222218</cx:pt>
          <cx:pt idx="358">0.58778935185185188</cx:pt>
          <cx:pt idx="359">0.59054398148148146</cx:pt>
          <cx:pt idx="360">0.60276620370370371</cx:pt>
          <cx:pt idx="361">0.6097569444444445</cx:pt>
          <cx:pt idx="362">0.61027777777777781</cx:pt>
          <cx:pt idx="363">0.61578703703703697</cx:pt>
          <cx:pt idx="364">0.62756944444444451</cx:pt>
          <cx:pt idx="365">0.64136574074074071</cx:pt>
          <cx:pt idx="366">0.64793981481481489</cx:pt>
          <cx:pt idx="367">0.65798611111111105</cx:pt>
          <cx:pt idx="368">0.66468749999999999</cx:pt>
          <cx:pt idx="369">0.66774305555555558</cx:pt>
          <cx:pt idx="370">0.67381944444444442</cx:pt>
          <cx:pt idx="371">0.6759722222222222</cx:pt>
          <cx:pt idx="372">0.67769675925925921</cx:pt>
          <cx:pt idx="373">0.68462962962962959</cx:pt>
          <cx:pt idx="374">0.68532407407407403</cx:pt>
          <cx:pt idx="375">0.70114583333333336</cx:pt>
          <cx:pt idx="376">0.71899305555555548</cx:pt>
          <cx:pt idx="377">0.73818287037037045</cx:pt>
          <cx:pt idx="378">0.7462847222222222</cx:pt>
          <cx:pt idx="379">0.26622685185185185</cx:pt>
          <cx:pt idx="380">0.27607638888888891</cx:pt>
          <cx:pt idx="381">0.29040509259259256</cx:pt>
          <cx:pt idx="382">0.29332175925925924</cx:pt>
          <cx:pt idx="383">0.29716435185185186</cx:pt>
          <cx:pt idx="384">0.31451388888888893</cx:pt>
          <cx:pt idx="385">0.32059027777777777</cx:pt>
          <cx:pt idx="386">0.32244212962962965</cx:pt>
          <cx:pt idx="387">0.32548611111111109</cx:pt>
          <cx:pt idx="388">0.32629629629629631</cx:pt>
          <cx:pt idx="389">0.33458333333333329</cx:pt>
          <cx:pt idx="390">0.33597222222222217</cx:pt>
          <cx:pt idx="391">0.34059027777777778</cx:pt>
          <cx:pt idx="392">0.34209490740740739</cx:pt>
          <cx:pt idx="393">0.34596064814814814</cx:pt>
          <cx:pt idx="394">0.35424768518518518</cx:pt>
          <cx:pt idx="395">0.35671296296296301</cx:pt>
          <cx:pt idx="396">0.3576388888888889</cx:pt>
          <cx:pt idx="397">0.36049768518518516</cx:pt>
          <cx:pt idx="398">0.36365740740740743</cx:pt>
          <cx:pt idx="399">0.36922453703703706</cx:pt>
          <cx:pt idx="400">0.36927083333333338</cx:pt>
          <cx:pt idx="401">0.36964120370370374</cx:pt>
          <cx:pt idx="402">0.37466435185185182</cx:pt>
          <cx:pt idx="403">0.3756944444444445</cx:pt>
          <cx:pt idx="404">0.37572916666666667</cx:pt>
          <cx:pt idx="405">0.38047453703703704</cx:pt>
          <cx:pt idx="406">0.38761574074074073</cx:pt>
          <cx:pt idx="407">0.38829861111111108</cx:pt>
          <cx:pt idx="408">0.38930555555555557</cx:pt>
          <cx:pt idx="409">0.39594907407407409</cx:pt>
          <cx:pt idx="410">0.39809027777777778</cx:pt>
          <cx:pt idx="411">0.4019328703703704</cx:pt>
          <cx:pt idx="412">0.40232638888888889</cx:pt>
          <cx:pt idx="413">0.41359953703703706</cx:pt>
          <cx:pt idx="414">0.41798611111111111</cx:pt>
          <cx:pt idx="415">0.41836805555555556</cx:pt>
          <cx:pt idx="416">0.43703703703703706</cx:pt>
          <cx:pt idx="417">0.43782407407407403</cx:pt>
          <cx:pt idx="418">0.4380208333333333</cx:pt>
          <cx:pt idx="419">0.44733796296296297</cx:pt>
          <cx:pt idx="420">0.44858796296296299</cx:pt>
          <cx:pt idx="421">0.45106481481481481</cx:pt>
          <cx:pt idx="422">0.45265046296296302</cx:pt>
          <cx:pt idx="423">0.46005787037037038</cx:pt>
          <cx:pt idx="424">0.46795138888888888</cx:pt>
          <cx:pt idx="425">0.47791666666666671</cx:pt>
          <cx:pt idx="426">0.47949074074074072</cx:pt>
          <cx:pt idx="427">0.4906712962962963</cx:pt>
          <cx:pt idx="428">0.49266203703703698</cx:pt>
          <cx:pt idx="429">0.49341435185185184</cx:pt>
          <cx:pt idx="430">0.49513888888888885</cx:pt>
          <cx:pt idx="431">0.49604166666666666</cx:pt>
          <cx:pt idx="432">0.49777777777777782</cx:pt>
          <cx:pt idx="433">0.49965277777777778</cx:pt>
          <cx:pt idx="434">0.50093750000000004</cx:pt>
          <cx:pt idx="435">0.5157870370370371</cx:pt>
          <cx:pt idx="436">0.51684027777777775</cx:pt>
          <cx:pt idx="437">0.51736111111111105</cx:pt>
          <cx:pt idx="438">0.53017361111111116</cx:pt>
          <cx:pt idx="439">0.53178240740740745</cx:pt>
          <cx:pt idx="440">0.54138888888888892</cx:pt>
          <cx:pt idx="441">0.54412037037037042</cx:pt>
          <cx:pt idx="442">0.54599537037037038</cx:pt>
          <cx:pt idx="443">0.55747685185185192</cx:pt>
          <cx:pt idx="444">0.56509259259259259</cx:pt>
          <cx:pt idx="445">0.57803240740740736</cx:pt>
          <cx:pt idx="446">0.5892708333333333</cx:pt>
          <cx:pt idx="447">0.58997685185185189</cx:pt>
          <cx:pt idx="448">0.5924652777777778</cx:pt>
          <cx:pt idx="449">0.6017824074074074</cx:pt>
          <cx:pt idx="450">0.60659722222222223</cx:pt>
          <cx:pt idx="451">0.61016203703703698</cx:pt>
          <cx:pt idx="452">0.66510416666666672</cx:pt>
          <cx:pt idx="453">0.66695601851851849</cx:pt>
          <cx:pt idx="454">0.6713541666666667</cx:pt>
          <cx:pt idx="455">0.67819444444444443</cx:pt>
          <cx:pt idx="456">0.6787037037037037</cx:pt>
          <cx:pt idx="457">0.68236111111111108</cx:pt>
          <cx:pt idx="458">0.68873842592592593</cx:pt>
          <cx:pt idx="459">0.69835648148148144</cx:pt>
          <cx:pt idx="460">0.72269675925925936</cx:pt>
          <cx:pt idx="461">0.74273148148148149</cx:pt>
          <cx:pt idx="462">0.25429398148148147</cx:pt>
          <cx:pt idx="463">0.26606481481481481</cx:pt>
          <cx:pt idx="464">0.26837962962962963</cx:pt>
          <cx:pt idx="465">0.30390046296296297</cx:pt>
          <cx:pt idx="466">0.3082523148148148</cx:pt>
          <cx:pt idx="467">0.31359953703703702</cx:pt>
          <cx:pt idx="468">0.3145486111111111</cx:pt>
          <cx:pt idx="469">0.31665509259259261</cx:pt>
          <cx:pt idx="470">0.31837962962962962</cx:pt>
          <cx:pt idx="471">0.31900462962962961</cx:pt>
          <cx:pt idx="472">0.33292824074074073</cx:pt>
          <cx:pt idx="473">0.33530092592592592</cx:pt>
          <cx:pt idx="474">0.33608796296296295</cx:pt>
          <cx:pt idx="475">0.33666666666666667</cx:pt>
          <cx:pt idx="476">0.34162037037037035</cx:pt>
          <cx:pt idx="477">0.37129629629629629</cx:pt>
          <cx:pt idx="478">0.37159722222222219</cx:pt>
          <cx:pt idx="479">0.37809027777777776</cx:pt>
          <cx:pt idx="480">0.37858796296296293</cx:pt>
          <cx:pt idx="481">0.37859953703703703</cx:pt>
          <cx:pt idx="482">0.38160879629629635</cx:pt>
          <cx:pt idx="483">0.38643518518518521</cx:pt>
          <cx:pt idx="484">0.38938657407407407</cx:pt>
          <cx:pt idx="485">0.3904050925925926</cx:pt>
          <cx:pt idx="486">0.39081018518518523</cx:pt>
          <cx:pt idx="487">0.40961805555555553</cx:pt>
          <cx:pt idx="488">0.41041666666666665</cx:pt>
          <cx:pt idx="489">0.41067129629629634</cx:pt>
          <cx:pt idx="490">0.41930555555555554</cx:pt>
          <cx:pt idx="491">0.42084490740740743</cx:pt>
          <cx:pt idx="492">0.4213541666666667</cx:pt>
          <cx:pt idx="493">0.42166666666666663</cx:pt>
          <cx:pt idx="494">0.42196759259259259</cx:pt>
          <cx:pt idx="495">0.42663194444444441</cx:pt>
          <cx:pt idx="496">0.44188657407407406</cx:pt>
          <cx:pt idx="497">0.44533564814814813</cx:pt>
          <cx:pt idx="498">0.44993055555555556</cx:pt>
          <cx:pt idx="499">0.45033564814814814</cx:pt>
          <cx:pt idx="500">0.45100694444444445</cx:pt>
          <cx:pt idx="501">0.45210648148148147</cx:pt>
          <cx:pt idx="502">0.45459490740740738</cx:pt>
          <cx:pt idx="503">0.4559259259259259</cx:pt>
          <cx:pt idx="504">0.45715277777777774</cx:pt>
          <cx:pt idx="505">0.45916666666666667</cx:pt>
          <cx:pt idx="506">0.45967592592592593</cx:pt>
          <cx:pt idx="507">0.46017361111111116</cx:pt>
          <cx:pt idx="508">0.46238425925925924</cx:pt>
          <cx:pt idx="509">0.46556712962962959</cx:pt>
          <cx:pt idx="510">0.46883101851851849</cx:pt>
          <cx:pt idx="511">0.47468749999999998</cx:pt>
          <cx:pt idx="512">0.48633101851851851</cx:pt>
          <cx:pt idx="513">0.4914351851851852</cx:pt>
          <cx:pt idx="514">0.49217592592592596</cx:pt>
          <cx:pt idx="515">0.49453703703703705</cx:pt>
          <cx:pt idx="516">0.50906249999999997</cx:pt>
          <cx:pt idx="517">0.52019675925925923</cx:pt>
          <cx:pt idx="518">0.53023148148148147</cx:pt>
          <cx:pt idx="519">0.5393634259259259</cx:pt>
          <cx:pt idx="520">0.53938657407407409</cx:pt>
          <cx:pt idx="521">0.55500000000000005</cx:pt>
          <cx:pt idx="522">0.5741666666666666</cx:pt>
          <cx:pt idx="523">0.58322916666666669</cx:pt>
          <cx:pt idx="524">0.5867013888888889</cx:pt>
          <cx:pt idx="525">0.59524305555555557</cx:pt>
          <cx:pt idx="526">0.59642361111111108</cx:pt>
          <cx:pt idx="527">0.59993055555555552</cx:pt>
          <cx:pt idx="528">0.62157407407407406</cx:pt>
          <cx:pt idx="529">0.64747685185185189</cx:pt>
          <cx:pt idx="530">0.64785879629629628</cx:pt>
          <cx:pt idx="531">0.64833333333333332</cx:pt>
          <cx:pt idx="532">0.65081018518518519</cx:pt>
          <cx:pt idx="533">0.68630787037037033</cx:pt>
          <cx:pt idx="534">0.70828703703703699</cx:pt>
          <cx:pt idx="535">0.77722222222222215</cx:pt>
          <cx:pt idx="536">0.30048611111111112</cx:pt>
          <cx:pt idx="537">0.30836805555555552</cx:pt>
          <cx:pt idx="538">0.31018518518518517</cx:pt>
          <cx:pt idx="539">0.32723379629629629</cx:pt>
          <cx:pt idx="540">0.33466435185185189</cx:pt>
          <cx:pt idx="541">0.33499999999999996</cx:pt>
          <cx:pt idx="542">0.33725694444444443</cx:pt>
          <cx:pt idx="543">0.34247685185185189</cx:pt>
          <cx:pt idx="544">0.35291666666666671</cx:pt>
          <cx:pt idx="545">0.35539351851851847</cx:pt>
          <cx:pt idx="546">0.36626157407407406</cx:pt>
          <cx:pt idx="547">0.37850694444444444</cx:pt>
          <cx:pt idx="548">0.37873842592592594</cx:pt>
          <cx:pt idx="549">0.38528935185185187</cx:pt>
          <cx:pt idx="550">0.38552083333333331</cx:pt>
          <cx:pt idx="551">0.38803240740740735</cx:pt>
          <cx:pt idx="552">0.38866898148148149</cx:pt>
          <cx:pt idx="553">0.39109953703703698</cx:pt>
          <cx:pt idx="554">0.39142361111111112</cx:pt>
          <cx:pt idx="555">0.39187499999999997</cx:pt>
          <cx:pt idx="556">0.39406249999999998</cx:pt>
          <cx:pt idx="557">0.40207175925925925</cx:pt>
          <cx:pt idx="558">0.40332175925925928</cx:pt>
          <cx:pt idx="559">0.40439814814814817</cx:pt>
          <cx:pt idx="560">0.40547453703703701</cx:pt>
          <cx:pt idx="561">0.40912037037037036</cx:pt>
          <cx:pt idx="562">0.40929398148148149</cx:pt>
          <cx:pt idx="563">0.41046296296296297</cx:pt>
          <cx:pt idx="564">0.41547453703703702</cx:pt>
          <cx:pt idx="565">0.42043981481481479</cx:pt>
          <cx:pt idx="566">0.42047453703703702</cx:pt>
          <cx:pt idx="567">0.43809027777777776</cx:pt>
          <cx:pt idx="568">0.43869212962962961</cx:pt>
          <cx:pt idx="569">0.44015046296296295</cx:pt>
          <cx:pt idx="570">0.4412152777777778</cx:pt>
          <cx:pt idx="571">0.44523148148148151</cx:pt>
          <cx:pt idx="572">0.45122685185185185</cx:pt>
          <cx:pt idx="573">0.45791666666666669</cx:pt>
          <cx:pt idx="574">0.45895833333333336</cx:pt>
          <cx:pt idx="575">0.45953703703703702</cx:pt>
          <cx:pt idx="576">0.46197916666666666</cx:pt>
          <cx:pt idx="577">0.46359953703703699</cx:pt>
          <cx:pt idx="578">0.46854166666666663</cx:pt>
          <cx:pt idx="579">0.46995370370370365</cx:pt>
          <cx:pt idx="580">0.47002314814814811</cx:pt>
          <cx:pt idx="581">0.4737615740740741</cx:pt>
          <cx:pt idx="582">0.47449074074074077</cx:pt>
          <cx:pt idx="583">0.47480324074074076</cx:pt>
          <cx:pt idx="584">0.48288194444444449</cx:pt>
          <cx:pt idx="585">0.48313657407407407</cx:pt>
          <cx:pt idx="586">0.48439814814814813</cx:pt>
          <cx:pt idx="587">0.50265046296296301</cx:pt>
          <cx:pt idx="588">0.50657407407407407</cx:pt>
          <cx:pt idx="589">0.52023148148148146</cx:pt>
          <cx:pt idx="590">0.52462962962962967</cx:pt>
          <cx:pt idx="591">0.52679398148148149</cx:pt>
          <cx:pt idx="592">0.52728009259259256</cx:pt>
          <cx:pt idx="593">0.53030092592592593</cx:pt>
          <cx:pt idx="594">0.53449074074074077</cx:pt>
          <cx:pt idx="595">0.54759259259259252</cx:pt>
          <cx:pt idx="596">0.5537037037037037</cx:pt>
          <cx:pt idx="597">0.56059027777777781</cx:pt>
          <cx:pt idx="598">0.56202546296296296</cx:pt>
          <cx:pt idx="599">0.56847222222222216</cx:pt>
          <cx:pt idx="600">0.57648148148148148</cx:pt>
          <cx:pt idx="601">0.57730324074074069</cx:pt>
          <cx:pt idx="602">0.57791666666666663</cx:pt>
          <cx:pt idx="603">0.57836805555555559</cx:pt>
          <cx:pt idx="604">0.57854166666666662</cx:pt>
          <cx:pt idx="605">0.58013888888888887</cx:pt>
          <cx:pt idx="606">0.5889699074074074</cx:pt>
          <cx:pt idx="607">0.59312500000000001</cx:pt>
          <cx:pt idx="608">0.59314814814814809</cx:pt>
          <cx:pt idx="609">0.59804398148148141</cx:pt>
          <cx:pt idx="610">0.60276620370370371</cx:pt>
          <cx:pt idx="611">0.60677083333333337</cx:pt>
          <cx:pt idx="612">0.60754629629629631</cx:pt>
          <cx:pt idx="613">0.60857638888888888</cx:pt>
          <cx:pt idx="614">0.6153819444444445</cx:pt>
          <cx:pt idx="615">0.61796296296296294</cx:pt>
          <cx:pt idx="616">0.62944444444444447</cx:pt>
          <cx:pt idx="617">0.63453703703703701</cx:pt>
          <cx:pt idx="618">0.63726851851851851</cx:pt>
          <cx:pt idx="619">0.63804398148148145</cx:pt>
          <cx:pt idx="620">0.65476851851851847</cx:pt>
          <cx:pt idx="621">0.66127314814814808</cx:pt>
          <cx:pt idx="622">0.66298611111111116</cx:pt>
          <cx:pt idx="623">0.66399305555555554</cx:pt>
          <cx:pt idx="624">0.66723379629629631</cx:pt>
          <cx:pt idx="625">0.67077546296296298</cx:pt>
          <cx:pt idx="626">0.67896990740740737</cx:pt>
          <cx:pt idx="627">0.73452546296296306</cx:pt>
          <cx:pt idx="628">0.75062499999999999</cx:pt>
          <cx:pt idx="629">0.75299768518518517</cx:pt>
          <cx:pt idx="630">0.2795023148148148</cx:pt>
          <cx:pt idx="631">0.2930902777777778</cx:pt>
          <cx:pt idx="632">0.29988425925925927</cx:pt>
          <cx:pt idx="633">0.30016203703703703</cx:pt>
          <cx:pt idx="634">0.30259259259259258</cx:pt>
          <cx:pt idx="635">0.30359953703703707</cx:pt>
          <cx:pt idx="636">0.30496527777777777</cx:pt>
          <cx:pt idx="637">0.30769675925925927</cx:pt>
          <cx:pt idx="638">0.31633101851851853</cx:pt>
          <cx:pt idx="639">0.33378472222222227</cx:pt>
          <cx:pt idx="640">0.34180555555555553</cx:pt>
          <cx:pt idx="641">0.3480787037037037</cx:pt>
          <cx:pt idx="642">0.35079861111111116</cx:pt>
          <cx:pt idx="643">0.35310185185185183</cx:pt>
          <cx:pt idx="644">0.35416666666666669</cx:pt>
          <cx:pt idx="645">0.35450231481481481</cx:pt>
          <cx:pt idx="646">0.36063657407407407</cx:pt>
          <cx:pt idx="647">0.36626157407407406</cx:pt>
          <cx:pt idx="648">0.3674884259259259</cx:pt>
          <cx:pt idx="649">0.36884259259259261</cx:pt>
          <cx:pt idx="650">0.38024305555555554</cx:pt>
          <cx:pt idx="651">0.38056712962962963</cx:pt>
          <cx:pt idx="652">0.38122685185185184</cx:pt>
          <cx:pt idx="653">0.38559027777777777</cx:pt>
          <cx:pt idx="654">0.3875231481481482</cx:pt>
          <cx:pt idx="655">0.38884259259259263</cx:pt>
          <cx:pt idx="656">0.39174768518518516</cx:pt>
          <cx:pt idx="657">0.39255787037037032</cx:pt>
          <cx:pt idx="658">0.39386574074074071</cx:pt>
          <cx:pt idx="659">0.39401620370370366</cx:pt>
          <cx:pt idx="660">0.3976851851851852</cx:pt>
          <cx:pt idx="661">0.40814814814814815</cx:pt>
          <cx:pt idx="662">0.41112268518518519</cx:pt>
          <cx:pt idx="663">0.41572916666666665</cx:pt>
          <cx:pt idx="664">0.42413194444444446</cx:pt>
          <cx:pt idx="665">0.42641203703703701</cx:pt>
          <cx:pt idx="666">0.42759259259259258</cx:pt>
          <cx:pt idx="667">0.43151620370370369</cx:pt>
          <cx:pt idx="668">0.43381944444444448</cx:pt>
          <cx:pt idx="669">0.434537037037037</cx:pt>
          <cx:pt idx="670">0.43547453703703703</cx:pt>
          <cx:pt idx="671">0.43656249999999996</cx:pt>
          <cx:pt idx="672">0.44012731481481482</cx:pt>
          <cx:pt idx="673">0.44366898148148143</cx:pt>
          <cx:pt idx="674">0.44756944444444446</cx:pt>
          <cx:pt idx="675">0.44886574074074076</cx:pt>
          <cx:pt idx="676">0.45075231481481487</cx:pt>
          <cx:pt idx="677">0.45429398148148148</cx:pt>
          <cx:pt idx="678">0.45686342592592594</cx:pt>
          <cx:pt idx="679">0.46482638888888889</cx:pt>
          <cx:pt idx="680">0.46539351851851851</cx:pt>
          <cx:pt idx="681">0.47030092592592593</cx:pt>
          <cx:pt idx="682">0.47767361111111112</cx:pt>
          <cx:pt idx="683">0.47953703703703704</cx:pt>
          <cx:pt idx="684">0.48531250000000004</cx:pt>
          <cx:pt idx="685">0.49060185185185184</cx:pt>
          <cx:pt idx="686">0.49680555555555556</cx:pt>
          <cx:pt idx="687">0.5128125</cx:pt>
          <cx:pt idx="688">0.52525462962962965</cx:pt>
          <cx:pt idx="689">0.52550925925925929</cx:pt>
          <cx:pt idx="690">0.53475694444444444</cx:pt>
          <cx:pt idx="691">0.54758101851851848</cx:pt>
          <cx:pt idx="692">0.55432870370370368</cx:pt>
          <cx:pt idx="693">0.55950231481481483</cx:pt>
          <cx:pt idx="694">0.56100694444444443</cx:pt>
          <cx:pt idx="695">0.56369212962962967</cx:pt>
          <cx:pt idx="696">0.56468750000000001</cx:pt>
          <cx:pt idx="697">0.56570601851851854</cx:pt>
          <cx:pt idx="698">0.5777430555555555</cx:pt>
          <cx:pt idx="699">0.58178240740740739</cx:pt>
          <cx:pt idx="700">0.59228009259259262</cx:pt>
          <cx:pt idx="701">0.60707175925925927</cx:pt>
          <cx:pt idx="702">0.60964120370370367</cx:pt>
          <cx:pt idx="703">0.61517361111111113</cx:pt>
          <cx:pt idx="704">0.61530092592592589</cx:pt>
          <cx:pt idx="705">0.61885416666666659</cx:pt>
          <cx:pt idx="706">0.62428240740740748</cx:pt>
          <cx:pt idx="707">0.63025462962962964</cx:pt>
          <cx:pt idx="708">0.63268518518518524</cx:pt>
          <cx:pt idx="709">0.63298611111111114</cx:pt>
          <cx:pt idx="710">0.63596064814814812</cx:pt>
          <cx:pt idx="711">0.63734953703703701</cx:pt>
          <cx:pt idx="712">0.64728009259259256</cx:pt>
          <cx:pt idx="713">0.66361111111111104</cx:pt>
          <cx:pt idx="714">0.68210648148148145</cx:pt>
          <cx:pt idx="715">0.69207175925925923</cx:pt>
          <cx:pt idx="716">0.69298611111111119</cx:pt>
          <cx:pt idx="717">0.69721064814814815</cx:pt>
          <cx:pt idx="718">0.70328703703703699</cx:pt>
          <cx:pt idx="719">0.71125000000000005</cx:pt>
          <cx:pt idx="720">0.71144675925925915</cx:pt>
          <cx:pt idx="721">0.71575231481481483</cx:pt>
          <cx:pt idx="722">0.71972222222222226</cx:pt>
          <cx:pt idx="723">0.72277777777777785</cx:pt>
          <cx:pt idx="724">0.74847222222222232</cx:pt>
          <cx:pt idx="725">0.76607638888888896</cx:pt>
          <cx:pt idx="726">0.27152777777777776</cx:pt>
          <cx:pt idx="727">0.27625</cx:pt>
          <cx:pt idx="728">0.2834490740740741</cx:pt>
          <cx:pt idx="729">0.2980902777777778</cx:pt>
          <cx:pt idx="730">0.30745370370370367</cx:pt>
          <cx:pt idx="731">0.30894675925925924</cx:pt>
          <cx:pt idx="732">0.30953703703703705</cx:pt>
          <cx:pt idx="733">0.31712962962962959</cx:pt>
          <cx:pt idx="734">0.32151620370370371</cx:pt>
          <cx:pt idx="735">0.32184027777777779</cx:pt>
          <cx:pt idx="736">0.32652777777777781</cx:pt>
          <cx:pt idx="737">0.32863425925925926</cx:pt>
          <cx:pt idx="738">0.34087962962962964</cx:pt>
          <cx:pt idx="739">0.34524305555555551</cx:pt>
          <cx:pt idx="740">0.34890046296296301</cx:pt>
          <cx:pt idx="741">0.35009259259259262</cx:pt>
          <cx:pt idx="742">0.35060185185185189</cx:pt>
          <cx:pt idx="743">0.35217592592592589</cx:pt>
          <cx:pt idx="744">0.35248842592592594</cx:pt>
          <cx:pt idx="745">0.36025462962962962</cx:pt>
          <cx:pt idx="746">0.36359953703703707</cx:pt>
          <cx:pt idx="747">0.36972222222222223</cx:pt>
          <cx:pt idx="748">0.37009259259259258</cx:pt>
          <cx:pt idx="749">0.37104166666666666</cx:pt>
          <cx:pt idx="750">0.37317129629629631</cx:pt>
          <cx:pt idx="751">0.37716435185185188</cx:pt>
          <cx:pt idx="752">0.38155092592592593</cx:pt>
          <cx:pt idx="753">0.38415509259259256</cx:pt>
          <cx:pt idx="754">0.38466435185185183</cx:pt>
          <cx:pt idx="755">0.38572916666666668</cx:pt>
          <cx:pt idx="756">0.38934027777777774</cx:pt>
          <cx:pt idx="757">0.39052083333333337</cx:pt>
          <cx:pt idx="758">0.39238425925925924</cx:pt>
          <cx:pt idx="759">0.3941087962962963</cx:pt>
          <cx:pt idx="760">0.39497685185185188</cx:pt>
          <cx:pt idx="761">0.39556712962962964</cx:pt>
          <cx:pt idx="762">0.39672453703703708</cx:pt>
          <cx:pt idx="763">0.39709490740740744</cx:pt>
          <cx:pt idx="764">0.40586805555555555</cx:pt>
          <cx:pt idx="765">0.41193287037037035</cx:pt>
          <cx:pt idx="766">0.41697916666666668</cx:pt>
          <cx:pt idx="767">0.41709490740740746</cx:pt>
          <cx:pt idx="768">0.4173842592592592</cx:pt>
          <cx:pt idx="769">0.41781249999999998</cx:pt>
          <cx:pt idx="770">0.42113425925925929</cx:pt>
          <cx:pt idx="771">0.42299768518518516</cx:pt>
          <cx:pt idx="772">0.42428240740740741</cx:pt>
          <cx:pt idx="773">0.42442129629629632</cx:pt>
          <cx:pt idx="774">0.42466435185185186</cx:pt>
          <cx:pt idx="775">0.4251388888888889</cx:pt>
          <cx:pt idx="776">0.42592592592592587</cx:pt>
          <cx:pt idx="777">0.43028935185185185</cx:pt>
          <cx:pt idx="778">0.4324884259259259</cx:pt>
          <cx:pt idx="779">0.43253472222222222</cx:pt>
          <cx:pt idx="780">0.43255787037037036</cx:pt>
          <cx:pt idx="781">0.43258101851851855</cx:pt>
          <cx:pt idx="782">0.43480324074074073</cx:pt>
          <cx:pt idx="783">0.43621527777777774</cx:pt>
          <cx:pt idx="784">0.43729166666666663</cx:pt>
          <cx:pt idx="785">0.44194444444444447</cx:pt>
          <cx:pt idx="786">0.44815972222222222</cx:pt>
          <cx:pt idx="787">0.45059027777777777</cx:pt>
          <cx:pt idx="788">0.45158564814814817</cx:pt>
          <cx:pt idx="789">0.45456018518518521</cx:pt>
          <cx:pt idx="790">0.45555555555555555</cx:pt>
          <cx:pt idx="791">0.45587962962962963</cx:pt>
          <cx:pt idx="792">0.4564467592592592</cx:pt>
          <cx:pt idx="793">0.45672453703703703</cx:pt>
          <cx:pt idx="794">0.46342592592592591</cx:pt>
          <cx:pt idx="795">0.46489583333333334</cx:pt>
          <cx:pt idx="796">0.46546296296296297</cx:pt>
          <cx:pt idx="797">0.46549768518518514</cx:pt>
          <cx:pt idx="798">0.46888888888888891</cx:pt>
          <cx:pt idx="799">0.46978009259259257</cx:pt>
          <cx:pt idx="800">0.47112268518518513</cx:pt>
          <cx:pt idx="801">0.47916666666666669</cx:pt>
          <cx:pt idx="802">0.48008101851851853</cx:pt>
          <cx:pt idx="803">0.48625000000000002</cx:pt>
          <cx:pt idx="804">0.48915509259259254</cx:pt>
          <cx:pt idx="805">0.49159722222222224</cx:pt>
          <cx:pt idx="806">0.49931712962962965</cx:pt>
          <cx:pt idx="807">0.50269675925925927</cx:pt>
          <cx:pt idx="808">0.50653935185185184</cx:pt>
          <cx:pt idx="809">0.52598379629629632</cx:pt>
          <cx:pt idx="810">0.52740740740740744</cx:pt>
          <cx:pt idx="811">0.52744212962962966</cx:pt>
          <cx:pt idx="812">0.53541666666666665</cx:pt>
          <cx:pt idx="813">0.54599537037037038</cx:pt>
          <cx:pt idx="814">0.5479398148148148</cx:pt>
          <cx:pt idx="815">0.5510532407407408</cx:pt>
          <cx:pt idx="816">0.55767361111111113</cx:pt>
          <cx:pt idx="817">0.56328703703703698</cx:pt>
          <cx:pt idx="818">0.56427083333333339</cx:pt>
          <cx:pt idx="819">0.57292824074074067</cx:pt>
          <cx:pt idx="820">0.5784259259259259</cx:pt>
          <cx:pt idx="821">0.58712962962962967</cx:pt>
          <cx:pt idx="822">0.58859953703703705</cx:pt>
          <cx:pt idx="823">0.58894675925925932</cx:pt>
          <cx:pt idx="824">0.58942129629629625</cx:pt>
          <cx:pt idx="825">0.59151620370370372</cx:pt>
          <cx:pt idx="826">0.59206018518518522</cx:pt>
          <cx:pt idx="827">0.6019444444444445</cx:pt>
          <cx:pt idx="828">0.60414351851851855</cx:pt>
          <cx:pt idx="829">0.60916666666666663</cx:pt>
          <cx:pt idx="830">0.61758101851851854</cx:pt>
          <cx:pt idx="831">0.61869212962962961</cx:pt>
          <cx:pt idx="832">0.6213657407407408</cx:pt>
          <cx:pt idx="833">0.62259259259259259</cx:pt>
          <cx:pt idx="834">0.6300810185185185</cx:pt>
          <cx:pt idx="835">0.63912037037037039</cx:pt>
          <cx:pt idx="836">0.64790509259259255</cx:pt>
          <cx:pt idx="837">0.64857638888888891</cx:pt>
          <cx:pt idx="838">0.65027777777777784</cx:pt>
          <cx:pt idx="839">0.65222222222222226</cx:pt>
          <cx:pt idx="840">0.66511574074074076</cx:pt>
          <cx:pt idx="841">0.66734953703703714</cx:pt>
          <cx:pt idx="842">0.66960648148148139</cx:pt>
          <cx:pt idx="843">0.67085648148148147</cx:pt>
          <cx:pt idx="844">0.67730324074074078</cx:pt>
          <cx:pt idx="845">0.68077546296296287</cx:pt>
          <cx:pt idx="846">0.68734953703703694</cx:pt>
          <cx:pt idx="847">0.6880208333333333</cx:pt>
          <cx:pt idx="848">0.69005787037037036</cx:pt>
          <cx:pt idx="849">0.69576388888888896</cx:pt>
          <cx:pt idx="850">0.69684027777777768</cx:pt>
          <cx:pt idx="851">0.697199074074074</cx:pt>
          <cx:pt idx="852">0.69807870370370362</cx:pt>
          <cx:pt idx="853">0.70201388888888883</cx:pt>
          <cx:pt idx="854">0.70409722222222226</cx:pt>
          <cx:pt idx="855">0.71447916666666667</cx:pt>
          <cx:pt idx="856">0.25074074074074076</cx:pt>
          <cx:pt idx="857">0.2595601851851852</cx:pt>
          <cx:pt idx="858">0.2786689814814815</cx:pt>
          <cx:pt idx="859">0.28583333333333333</cx:pt>
          <cx:pt idx="860">0.28799768518518515</cx:pt>
          <cx:pt idx="861">0.2928472222222222</cx:pt>
          <cx:pt idx="862">0.30281249999999998</cx:pt>
          <cx:pt idx="863">0.30432870370370374</cx:pt>
          <cx:pt idx="864">0.31407407407407406</cx:pt>
          <cx:pt idx="865">0.31701388888888887</cx:pt>
          <cx:pt idx="866">0.32950231481481479</cx:pt>
          <cx:pt idx="867">0.33166666666666667</cx:pt>
          <cx:pt idx="868">0.35309027777777779</cx:pt>
          <cx:pt idx="869">0.35601851851851851</cx:pt>
          <cx:pt idx="870">0.35788194444444449</cx:pt>
          <cx:pt idx="871">0.35791666666666666</cx:pt>
          <cx:pt idx="872">0.35975694444444445</cx:pt>
          <cx:pt idx="873">0.36258101851851854</cx:pt>
          <cx:pt idx="874">0.36376157407407406</cx:pt>
          <cx:pt idx="875">0.37104166666666666</cx:pt>
          <cx:pt idx="876">0.37281249999999999</cx:pt>
          <cx:pt idx="877">0.37365740740740744</cx:pt>
          <cx:pt idx="878">0.37443287037037037</cx:pt>
          <cx:pt idx="879">0.37511574074074078</cx:pt>
          <cx:pt idx="880">0.37590277777777775</cx:pt>
          <cx:pt idx="881">0.38723379629629634</cx:pt>
          <cx:pt idx="882">0.39822916666666663</cx:pt>
          <cx:pt idx="883">0.40431712962962968</cx:pt>
          <cx:pt idx="884">0.40518518518518515</cx:pt>
          <cx:pt idx="885">0.41319444444444442</cx:pt>
          <cx:pt idx="886">0.41589120370370369</cx:pt>
          <cx:pt idx="887">0.41848379629629634</cx:pt>
          <cx:pt idx="888">0.42056712962962961</cx:pt>
          <cx:pt idx="889">0.42146990740740736</cx:pt>
          <cx:pt idx="890">0.42609953703703707</cx:pt>
          <cx:pt idx="891">0.42837962962962961</cx:pt>
          <cx:pt idx="892">0.43339120370370371</cx:pt>
          <cx:pt idx="893">0.43672453703703701</cx:pt>
          <cx:pt idx="894">0.43679398148148146</cx:pt>
          <cx:pt idx="895">0.44041666666666668</cx:pt>
          <cx:pt idx="896">0.44053240740740746</cx:pt>
          <cx:pt idx="897">0.44500000000000001</cx:pt>
          <cx:pt idx="898">0.44773148148148145</cx:pt>
          <cx:pt idx="899">0.46302083333333338</cx:pt>
          <cx:pt idx="900">0.46361111111111114</cx:pt>
          <cx:pt idx="901">0.46432870370370366</cx:pt>
          <cx:pt idx="902">0.46567129629629633</cx:pt>
          <cx:pt idx="903">0.46570601851851851</cx:pt>
          <cx:pt idx="904">0.46718750000000003</cx:pt>
          <cx:pt idx="905">0.47319444444444447</cx:pt>
          <cx:pt idx="906">0.47557870370370375</cx:pt>
          <cx:pt idx="907">0.47640046296296296</cx:pt>
          <cx:pt idx="908">0.47814814814814816</cx:pt>
          <cx:pt idx="909">0.49319444444444444</cx:pt>
          <cx:pt idx="910">0.49680555555555556</cx:pt>
          <cx:pt idx="911">0.50082175925925931</cx:pt>
          <cx:pt idx="912">0.50144675925925919</cx:pt>
          <cx:pt idx="913">0.5084953703703704</cx:pt>
          <cx:pt idx="914">0.50951388888888893</cx:pt>
          <cx:pt idx="915">0.51135416666666667</cx:pt>
          <cx:pt idx="916">0.51189814814814816</cx:pt>
          <cx:pt idx="917">0.52809027777777773</cx:pt>
          <cx:pt idx="918">0.52836805555555555</cx:pt>
          <cx:pt idx="919">0.54230324074074077</cx:pt>
          <cx:pt idx="920">0.54325231481481484</cx:pt>
          <cx:pt idx="921">0.54416666666666669</cx:pt>
          <cx:pt idx="922">0.5447453703703703</cx:pt>
          <cx:pt idx="923">0.54849537037037044</cx:pt>
          <cx:pt idx="924">0.54996527777777782</cx:pt>
          <cx:pt idx="925">0.55525462962962957</cx:pt>
          <cx:pt idx="926">0.55717592592592591</cx:pt>
          <cx:pt idx="927">0.56618055555555558</cx:pt>
          <cx:pt idx="928">0.58001157407407411</cx:pt>
          <cx:pt idx="929">0.58307870370370374</cx:pt>
          <cx:pt idx="930">0.61276620370370372</cx:pt>
          <cx:pt idx="931">0.62245370370370368</cx:pt>
          <cx:pt idx="932">0.64577546296296295</cx:pt>
          <cx:pt idx="933">0.6474537037037037</cx:pt>
          <cx:pt idx="934">0.67976851851851849</cx:pt>
          <cx:pt idx="935">0.68982638888888881</cx:pt>
          <cx:pt idx="936">0.69417824074074075</cx:pt>
          <cx:pt idx="937">0.70303240740740736</cx:pt>
          <cx:pt idx="938">0.70468750000000002</cx:pt>
          <cx:pt idx="939">0.71216435185185178</cx:pt>
          <cx:pt idx="940">0.72340277777777784</cx:pt>
          <cx:pt idx="941">0.73025462962962961</cx:pt>
          <cx:pt idx="942">0.73690972222222229</cx:pt>
          <cx:pt idx="943">0.7459837962962963</cx:pt>
          <cx:pt idx="944">0.75790509259259264</cx:pt>
          <cx:pt idx="945">0.7643402777777778</cx:pt>
          <cx:pt idx="946">0.77005787037037043</cx:pt>
          <cx:pt idx="947">0.25957175925925929</cx:pt>
          <cx:pt idx="948">0.26172453703703702</cx:pt>
          <cx:pt idx="949">0.28163194444444445</cx:pt>
          <cx:pt idx="950">0.28528935185185184</cx:pt>
          <cx:pt idx="951">0.29879629629629628</cx:pt>
          <cx:pt idx="952">0.34719907407407408</cx:pt>
          <cx:pt idx="953">0.34841435185185188</cx:pt>
          <cx:pt idx="954">0.35451388888888885</cx:pt>
          <cx:pt idx="955">0.35961805555555554</cx:pt>
          <cx:pt idx="956">0.36091435185185183</cx:pt>
          <cx:pt idx="957">0.36138888888888893</cx:pt>
          <cx:pt idx="958">0.36251157407407408</cx:pt>
          <cx:pt idx="959">0.36857638888888888</cx:pt>
          <cx:pt idx="960">0.37060185185185185</cx:pt>
          <cx:pt idx="961">0.37233796296296301</cx:pt>
          <cx:pt idx="962">0.37256944444444445</cx:pt>
          <cx:pt idx="963">0.37339120370370371</cx:pt>
          <cx:pt idx="964">0.37413194444444442</cx:pt>
          <cx:pt idx="965">0.38398148148148148</cx:pt>
          <cx:pt idx="966">0.38537037037037036</cx:pt>
          <cx:pt idx="967">0.39148148148148149</cx:pt>
          <cx:pt idx="968">0.39266203703703706</cx:pt>
          <cx:pt idx="969">0.3944212962962963</cx:pt>
          <cx:pt idx="970">0.39650462962962968</cx:pt>
          <cx:pt idx="971">0.39803240740740736</cx:pt>
          <cx:pt idx="972">0.40159722222222222</cx:pt>
          <cx:pt idx="973">0.40309027777777778</cx:pt>
          <cx:pt idx="974">0.40714120370370371</cx:pt>
          <cx:pt idx="975">0.40903935185185186</cx:pt>
          <cx:pt idx="976">0.41127314814814814</cx:pt>
          <cx:pt idx="977">0.41450231481481481</cx:pt>
          <cx:pt idx="978">0.42216435185185186</cx:pt>
          <cx:pt idx="979">0.4337037037037037</cx:pt>
          <cx:pt idx="980">0.43512731481481487</cx:pt>
          <cx:pt idx="981">0.43990740740740741</cx:pt>
          <cx:pt idx="982">0.44677083333333334</cx:pt>
          <cx:pt idx="983">0.44826388888888885</cx:pt>
          <cx:pt idx="984">0.45340277777777777</cx:pt>
          <cx:pt idx="985">0.46069444444444446</cx:pt>
          <cx:pt idx="986">0.46099537037037036</cx:pt>
          <cx:pt idx="987">0.46289351851851851</cx:pt>
          <cx:pt idx="988">0.46550925925925929</cx:pt>
          <cx:pt idx="989">0.46726851851851853</cx:pt>
          <cx:pt idx="990">0.4695833333333333</cx:pt>
          <cx:pt idx="991">0.47565972222222225</cx:pt>
          <cx:pt idx="992">0.47619212962962965</cx:pt>
          <cx:pt idx="993">0.47675925925925927</cx:pt>
          <cx:pt idx="994">0.47891203703703705</cx:pt>
          <cx:pt idx="995">0.47954861111111113</cx:pt>
          <cx:pt idx="996">0.48857638888888894</cx:pt>
          <cx:pt idx="997">0.49739583333333331</cx:pt>
          <cx:pt idx="998">0.4987037037037037</cx:pt>
          <cx:pt idx="999">0.50726851851851851</cx:pt>
          <cx:pt idx="1000">0.51050925925925927</cx:pt>
          <cx:pt idx="1001">0.5221527777777778</cx:pt>
          <cx:pt idx="1002">0.5254050925925926</cx:pt>
          <cx:pt idx="1003">0.52767361111111111</cx:pt>
          <cx:pt idx="1004">0.53979166666666667</cx:pt>
          <cx:pt idx="1005">0.54344907407407406</cx:pt>
          <cx:pt idx="1006">0.54434027777777783</cx:pt>
          <cx:pt idx="1007">0.54780092592592589</cx:pt>
          <cx:pt idx="1008">0.55016203703703703</cx:pt>
          <cx:pt idx="1009">0.55466435185185181</cx:pt>
          <cx:pt idx="1010">0.56340277777777781</cx:pt>
          <cx:pt idx="1011">0.5706944444444445</cx:pt>
          <cx:pt idx="1012">0.57292824074074067</cx:pt>
          <cx:pt idx="1013">0.58297453703703705</cx:pt>
          <cx:pt idx="1014">0.58975694444444449</cx:pt>
          <cx:pt idx="1015">0.59594907407407405</cx:pt>
          <cx:pt idx="1016">0.5975462962962963</cx:pt>
          <cx:pt idx="1017">0.59858796296296302</cx:pt>
          <cx:pt idx="1018">0.60600694444444447</cx:pt>
          <cx:pt idx="1019">0.6173495370370371</cx:pt>
          <cx:pt idx="1020">0.62042824074074077</cx:pt>
          <cx:pt idx="1021">0.62336805555555552</cx:pt>
          <cx:pt idx="1022">0.62740740740740741</cx:pt>
          <cx:pt idx="1023">0.63927083333333334</cx:pt>
          <cx:pt idx="1024">0.64055555555555554</cx:pt>
          <cx:pt idx="1025">0.64629629629629626</cx:pt>
          <cx:pt idx="1026">0.65112268518518512</cx:pt>
          <cx:pt idx="1027">0.65473379629629636</cx:pt>
          <cx:pt idx="1028">0.65943287037037035</cx:pt>
          <cx:pt idx="1029">0.66245370370370371</cx:pt>
          <cx:pt idx="1030">0.66260416666666666</cx:pt>
          <cx:pt idx="1031">0.66589120370370369</cx:pt>
          <cx:pt idx="1032">0.66908564814814808</cx:pt>
          <cx:pt idx="1033">0.67098379629629623</cx:pt>
          <cx:pt idx="1034">0.67710648148148145</cx:pt>
          <cx:pt idx="1035">0.69866898148148149</cx:pt>
          <cx:pt idx="1036">0.70025462962962959</cx:pt>
          <cx:pt idx="1037">0.74497685185185192</cx:pt>
          <cx:pt idx="1038">0.75637731481481485</cx:pt>
          <cx:pt idx="1039">0.79168981481481471</cx:pt>
          <cx:pt idx="1040">0.29085648148148152</cx:pt>
          <cx:pt idx="1041">0.30796296296296294</cx:pt>
          <cx:pt idx="1042">0.33834490740740741</cx:pt>
          <cx:pt idx="1043">0.33876157407407409</cx:pt>
          <cx:pt idx="1044">0.36745370370370373</cx:pt>
          <cx:pt idx="1045">0.3679398148148148</cx:pt>
          <cx:pt idx="1046">0.37065972222222227</cx:pt>
          <cx:pt idx="1047">0.37165509259259261</cx:pt>
          <cx:pt idx="1048">0.37243055555555554</cx:pt>
          <cx:pt idx="1049">0.37438657407407411</cx:pt>
          <cx:pt idx="1050">0.37515046296296295</cx:pt>
          <cx:pt idx="1051">0.37718750000000001</cx:pt>
          <cx:pt idx="1052">0.38111111111111112</cx:pt>
          <cx:pt idx="1053">0.38299768518518523</cx:pt>
          <cx:pt idx="1054">0.38925925925925925</cx:pt>
          <cx:pt idx="1055">0.40060185185185188</cx:pt>
          <cx:pt idx="1056">0.40146990740740746</cx:pt>
          <cx:pt idx="1057">0.40513888888888888</cx:pt>
          <cx:pt idx="1058">0.40706018518518516</cx:pt>
          <cx:pt idx="1059">0.40721064814814811</cx:pt>
          <cx:pt idx="1060">0.41047453703703707</cx:pt>
          <cx:pt idx="1061">0.41245370370370371</cx:pt>
          <cx:pt idx="1062">0.41325231481481484</cx:pt>
          <cx:pt idx="1063">0.41438657407407403</cx:pt>
          <cx:pt idx="1064">0.41493055555555558</cx:pt>
          <cx:pt idx="1065">0.42363425925925924</cx:pt>
          <cx:pt idx="1066">0.42486111111111113</cx:pt>
          <cx:pt idx="1067">0.4254398148148148</cx:pt>
          <cx:pt idx="1068">0.43144675925925924</cx:pt>
          <cx:pt idx="1069">0.43309027777777781</cx:pt>
          <cx:pt idx="1070">0.44118055555555552</cx:pt>
          <cx:pt idx="1071">0.44171296296296297</cx:pt>
          <cx:pt idx="1072">0.44513888888888892</cx:pt>
          <cx:pt idx="1073">0.44920138888888889</cx:pt>
          <cx:pt idx="1074">0.45575231481481482</cx:pt>
          <cx:pt idx="1075">0.45628472222222222</cx:pt>
          <cx:pt idx="1076">0.46524305555555556</cx:pt>
          <cx:pt idx="1077">0.46687499999999998</cx:pt>
          <cx:pt idx="1078">0.47596064814814815</cx:pt>
          <cx:pt idx="1079">0.47909722222222223</cx:pt>
          <cx:pt idx="1080">0.4794444444444444</cx:pt>
          <cx:pt idx="1081">0.47980324074074071</cx:pt>
          <cx:pt idx="1082">0.4845949074074074</cx:pt>
          <cx:pt idx="1083">0.48496527777777776</cx:pt>
          <cx:pt idx="1084">0.48565972222222226</cx:pt>
          <cx:pt idx="1085">0.49586805555555552</cx:pt>
          <cx:pt idx="1086">0.49670138888888887</cx:pt>
          <cx:pt idx="1087">0.49940972222222224</cx:pt>
          <cx:pt idx="1088">0.49968750000000001</cx:pt>
          <cx:pt idx="1089">0.50119212962962967</cx:pt>
          <cx:pt idx="1090">0.50937500000000002</cx:pt>
          <cx:pt idx="1091">0.51225694444444447</cx:pt>
          <cx:pt idx="1092">0.51677083333333329</cx:pt>
          <cx:pt idx="1093">0.52336805555555554</cx:pt>
          <cx:pt idx="1094">0.52378472222222217</cx:pt>
          <cx:pt idx="1095">0.54077546296296297</cx:pt>
          <cx:pt idx="1096">0.54355324074074074</cx:pt>
          <cx:pt idx="1097">0.54767361111111112</cx:pt>
          <cx:pt idx="1098">0.55336805555555557</cx:pt>
          <cx:pt idx="1099">0.55396990740740737</cx:pt>
          <cx:pt idx="1100">0.55526620370370372</cx:pt>
          <cx:pt idx="1101">0.55869212962962966</cx:pt>
          <cx:pt idx="1102">0.55902777777777779</cx:pt>
          <cx:pt idx="1103">0.56527777777777777</cx:pt>
          <cx:pt idx="1104">0.57283564814814814</cx:pt>
          <cx:pt idx="1105">0.57420138888888894</cx:pt>
          <cx:pt idx="1106">0.57611111111111113</cx:pt>
          <cx:pt idx="1107">0.58934027777777775</cx:pt>
          <cx:pt idx="1108">0.59394675925925922</cx:pt>
          <cx:pt idx="1109">0.61138888888888887</cx:pt>
          <cx:pt idx="1110">0.61267361111111118</cx:pt>
          <cx:pt idx="1111">0.61371527777777779</cx:pt>
          <cx:pt idx="1112">0.62577546296296294</cx:pt>
          <cx:pt idx="1113">0.62675925925925924</cx:pt>
          <cx:pt idx="1114">0.63700231481481484</cx:pt>
          <cx:pt idx="1115">0.6521527777777778</cx:pt>
          <cx:pt idx="1116">0.6558680555555555</cx:pt>
          <cx:pt idx="1117">0.66704861111111102</cx:pt>
          <cx:pt idx="1118">0.6681597222222222</cx:pt>
          <cx:pt idx="1119">0.67659722222222218</cx:pt>
          <cx:pt idx="1120">0.67809027777777775</cx:pt>
          <cx:pt idx="1121">0.68114583333333334</cx:pt>
          <cx:pt idx="1122">0.68217592592592602</cx:pt>
          <cx:pt idx="1123">0.68824074074074071</cx:pt>
          <cx:pt idx="1124">0.70847222222222228</cx:pt>
          <cx:pt idx="1125">0.27119212962962963</cx:pt>
          <cx:pt idx="1126">0.27903935185185186</cx:pt>
          <cx:pt idx="1127">0.2848148148148148</cx:pt>
          <cx:pt idx="1128">0.2880787037037037</cx:pt>
          <cx:pt idx="1129">0.30300925925925926</cx:pt>
          <cx:pt idx="1130">0.30616898148148147</cx:pt>
          <cx:pt idx="1131">0.30658564814814815</cx:pt>
          <cx:pt idx="1132">0.32633101851851848</cx:pt>
          <cx:pt idx="1133">0.3376851851851852</cx:pt>
          <cx:pt idx="1134">0.33954861111111106</cx:pt>
          <cx:pt idx="1135">0.35082175925925929</cx:pt>
          <cx:pt idx="1136">0.35454861111111113</cx:pt>
          <cx:pt idx="1137">0.35532407407407413</cx:pt>
          <cx:pt idx="1138">0.35533564814814816</cx:pt>
          <cx:pt idx="1139">0.35553240740740738</cx:pt>
          <cx:pt idx="1140">0.35719907407407409</cx:pt>
          <cx:pt idx="1141">0.35778935185185184</cx:pt>
          <cx:pt idx="1142">0.36646990740740742</cx:pt>
          <cx:pt idx="1143">0.36829861111111112</cx:pt>
          <cx:pt idx="1144">0.37695601851851851</cx:pt>
          <cx:pt idx="1145">0.38278935185185187</cx:pt>
          <cx:pt idx="1146">0.38621527777777781</cx:pt>
          <cx:pt idx="1147">0.38644675925925925</cx:pt>
          <cx:pt idx="1148">0.39488425925925924</cx:pt>
          <cx:pt idx="1149">0.40988425925925925</cx:pt>
          <cx:pt idx="1150">0.41023148148148153</cx:pt>
          <cx:pt idx="1151">0.41177083333333336</cx:pt>
          <cx:pt idx="1152">0.41487268518518516</cx:pt>
          <cx:pt idx="1153">0.41521990740740744</cx:pt>
          <cx:pt idx="1154">0.41571759259259261</cx:pt>
          <cx:pt idx="1155">0.41575231481481478</cx:pt>
          <cx:pt idx="1156">0.41924768518518518</cx:pt>
          <cx:pt idx="1157">0.41987268518518522</cx:pt>
          <cx:pt idx="1158">0.42247685185185185</cx:pt>
          <cx:pt idx="1159">0.42954861111111109</cx:pt>
          <cx:pt idx="1160">0.43891203703703702</cx:pt>
          <cx:pt idx="1161">0.43951388888888893</cx:pt>
          <cx:pt idx="1162">0.44223379629629633</cx:pt>
          <cx:pt idx="1163">0.4498611111111111</cx:pt>
          <cx:pt idx="1164">0.4550925925925926</cx:pt>
          <cx:pt idx="1165">0.45818287037037037</cx:pt>
          <cx:pt idx="1166">0.46361111111111114</cx:pt>
          <cx:pt idx="1167">0.46434027777777781</cx:pt>
          <cx:pt idx="1168">0.47241898148148148</cx:pt>
          <cx:pt idx="1169">0.48033564814814816</cx:pt>
          <cx:pt idx="1170">0.48993055555555554</cx:pt>
          <cx:pt idx="1171">0.50841435185185191</cx:pt>
          <cx:pt idx="1172">0.51141203703703708</cx:pt>
          <cx:pt idx="1173">0.51858796296296295</cx:pt>
          <cx:pt idx="1174">0.51903935185185179</cx:pt>
          <cx:pt idx="1175">0.51935185185185184</cx:pt>
          <cx:pt idx="1176">0.52888888888888885</cx:pt>
          <cx:pt idx="1177">0.53252314814814816</cx:pt>
          <cx:pt idx="1178">0.53796296296296298</cx:pt>
          <cx:pt idx="1179">0.54877314814814815</cx:pt>
          <cx:pt idx="1180">0.56370370370370371</cx:pt>
          <cx:pt idx="1181">0.56609953703703708</cx:pt>
          <cx:pt idx="1182">0.56944444444444442</cx:pt>
          <cx:pt idx="1183">0.57166666666666666</cx:pt>
          <cx:pt idx="1184">0.5843518518518519</cx:pt>
          <cx:pt idx="1185">0.58740740740740738</cx:pt>
          <cx:pt idx="1186">0.5910185185185185</cx:pt>
          <cx:pt idx="1187">0.59562499999999996</cx:pt>
          <cx:pt idx="1188">0.63737268518518519</cx:pt>
          <cx:pt idx="1189">0.64665509259259257</cx:pt>
          <cx:pt idx="1190">0.64931712962962962</cx:pt>
          <cx:pt idx="1191">0.64960648148148148</cx:pt>
          <cx:pt idx="1192">0.66671296296296301</cx:pt>
          <cx:pt idx="1193">0.67046296296296293</cx:pt>
          <cx:pt idx="1194">0.68444444444444441</cx:pt>
          <cx:pt idx="1195">0.69491898148148146</cx:pt>
          <cx:pt idx="1196">0.70542824074074073</cx:pt>
          <cx:pt idx="1197">0.71856481481481482</cx:pt>
          <cx:pt idx="1198">0.77597222222222229</cx:pt>
          <cx:pt idx="1199">0.28173611111111113</cx:pt>
          <cx:pt idx="1200">0.29986111111111108</cx:pt>
          <cx:pt idx="1201">0.3027199074074074</cx:pt>
          <cx:pt idx="1202">0.30858796296296298</cx:pt>
          <cx:pt idx="1203">0.30937500000000001</cx:pt>
          <cx:pt idx="1204">0.3112037037037037</cx:pt>
          <cx:pt idx="1205">0.31131944444444443</cx:pt>
          <cx:pt idx="1206">0.31820601851851854</cx:pt>
          <cx:pt idx="1207">0.31903935185185184</cx:pt>
          <cx:pt idx="1208">0.32105324074074076</cx:pt>
          <cx:pt idx="1209">0.32447916666666665</cx:pt>
          <cx:pt idx="1210">0.32636574074074076</cx:pt>
          <cx:pt idx="1211">0.32983796296296297</cx:pt>
          <cx:pt idx="1212">0.33121527777777776</cx:pt>
          <cx:pt idx="1213">0.33993055555555557</cx:pt>
          <cx:pt idx="1214">0.34047453703703701</cx:pt>
          <cx:pt idx="1215">0.34137731481481487</cx:pt>
          <cx:pt idx="1216">0.35396990740740741</cx:pt>
          <cx:pt idx="1217">0.35689814814814813</cx:pt>
          <cx:pt idx="1218">0.36885416666666665</cx:pt>
          <cx:pt idx="1219">0.37298611111111107</cx:pt>
          <cx:pt idx="1220">0.37515046296296295</cx:pt>
          <cx:pt idx="1221">0.37710648148148151</cx:pt>
          <cx:pt idx="1222">0.37991898148148145</cx:pt>
          <cx:pt idx="1223">0.38013888888888886</cx:pt>
          <cx:pt idx="1224">0.38026620370370368</cx:pt>
          <cx:pt idx="1225">0.38520833333333332</cx:pt>
          <cx:pt idx="1226">0.38918981481481479</cx:pt>
          <cx:pt idx="1227">0.38949074074074069</cx:pt>
          <cx:pt idx="1228">0.39335648148148145</cx:pt>
          <cx:pt idx="1229">0.39362268518518517</cx:pt>
          <cx:pt idx="1230">0.39401620370370366</cx:pt>
          <cx:pt idx="1231">0.39475694444444448</cx:pt>
          <cx:pt idx="1232">0.39520833333333333</cx:pt>
          <cx:pt idx="1233">0.39916666666666667</cx:pt>
          <cx:pt idx="1234">0.40053240740740742</cx:pt>
          <cx:pt idx="1235">0.40778935185185183</cx:pt>
          <cx:pt idx="1236">0.41038194444444448</cx:pt>
          <cx:pt idx="1237">0.41258101851851853</cx:pt>
          <cx:pt idx="1238">0.4128472222222222</cx:pt>
          <cx:pt idx="1239">0.41287037037037039</cx:pt>
          <cx:pt idx="1240">0.41380787037037042</cx:pt>
          <cx:pt idx="1241">0.41415509259259259</cx:pt>
          <cx:pt idx="1242">0.41515046296296299</cx:pt>
          <cx:pt idx="1243">0.41583333333333333</cx:pt>
          <cx:pt idx="1244">0.41684027777777777</cx:pt>
          <cx:pt idx="1245">0.41809027777777774</cx:pt>
          <cx:pt idx="1246">0.41878472222222224</cx:pt>
          <cx:pt idx="1247">0.41890046296296296</cx:pt>
          <cx:pt idx="1248">0.42219907407407403</cx:pt>
          <cx:pt idx="1249">0.42371527777777779</cx:pt>
          <cx:pt idx="1250">0.42552083333333335</cx:pt>
          <cx:pt idx="1251">0.43556712962962968</cx:pt>
          <cx:pt idx="1252">0.43670138888888888</cx:pt>
          <cx:pt idx="1253">0.44111111111111106</cx:pt>
          <cx:pt idx="1254">0.44527777777777783</cx:pt>
          <cx:pt idx="1255">0.44618055555555558</cx:pt>
          <cx:pt idx="1256">0.45391203703703703</cx:pt>
          <cx:pt idx="1257">0.45568287037037036</cx:pt>
          <cx:pt idx="1258">0.45868055555555554</cx:pt>
          <cx:pt idx="1259">0.45983796296296298</cx:pt>
          <cx:pt idx="1260">0.46515046296296297</cx:pt>
          <cx:pt idx="1261">0.46884259259259259</cx:pt>
          <cx:pt idx="1262">0.47005787037037039</cx:pt>
          <cx:pt idx="1263">0.47099537037037037</cx:pt>
          <cx:pt idx="1264">0.47166666666666668</cx:pt>
          <cx:pt idx="1265">0.4728472222222222</cx:pt>
          <cx:pt idx="1266">0.47491898148148143</cx:pt>
          <cx:pt idx="1267">0.4750462962962963</cx:pt>
          <cx:pt idx="1268">0.47814814814814816</cx:pt>
          <cx:pt idx="1269">0.49290509259259258</cx:pt>
          <cx:pt idx="1270">0.49780092592592595</cx:pt>
          <cx:pt idx="1271">0.50009259259259264</cx:pt>
          <cx:pt idx="1272">0.50048611111111108</cx:pt>
          <cx:pt idx="1273">0.51185185185185189</cx:pt>
          <cx:pt idx="1274">0.51394675925925926</cx:pt>
          <cx:pt idx="1275">0.52090277777777783</cx:pt>
          <cx:pt idx="1276">0.52093749999999994</cx:pt>
          <cx:pt idx="1277">0.52325231481481482</cx:pt>
          <cx:pt idx="1278">0.53312499999999996</cx:pt>
          <cx:pt idx="1279">0.5549884259259259</cx:pt>
          <cx:pt idx="1280">0.55710648148148145</cx:pt>
          <cx:pt idx="1281">0.56300925925925926</cx:pt>
          <cx:pt idx="1282">0.57688657407407407</cx:pt>
          <cx:pt idx="1283">0.58005787037037038</cx:pt>
          <cx:pt idx="1284">0.58027777777777778</cx:pt>
          <cx:pt idx="1285">0.59807870370370375</cx:pt>
          <cx:pt idx="1286">0.60068287037037038</cx:pt>
          <cx:pt idx="1287">0.60642361111111109</cx:pt>
          <cx:pt idx="1288">0.60723379629629626</cx:pt>
          <cx:pt idx="1289">0.60990740740740745</cx:pt>
          <cx:pt idx="1290">0.61172453703703711</cx:pt>
          <cx:pt idx="1291">0.61488425925925927</cx:pt>
          <cx:pt idx="1292">0.62643518518518515</cx:pt>
          <cx:pt idx="1293">0.63296296296296295</cx:pt>
          <cx:pt idx="1294">0.63498842592592586</cx:pt>
          <cx:pt idx="1295">0.63954861111111116</cx:pt>
          <cx:pt idx="1296">0.65423611111111113</cx:pt>
          <cx:pt idx="1297">0.65597222222222229</cx:pt>
          <cx:pt idx="1298">0.65616898148148151</cx:pt>
          <cx:pt idx="1299">0.65778935185185183</cx:pt>
          <cx:pt idx="1300">0.66270833333333334</cx:pt>
          <cx:pt idx="1301">0.66863425925925923</cx:pt>
          <cx:pt idx="1302">0.70196759259259256</cx:pt>
          <cx:pt idx="1303">0.25771990740740741</cx:pt>
          <cx:pt idx="1304">0.26343749999999999</cx:pt>
          <cx:pt idx="1305">0.29873842592592592</cx:pt>
          <cx:pt idx="1306">0.30195601851851855</cx:pt>
          <cx:pt idx="1307">0.31287037037037035</cx:pt>
          <cx:pt idx="1308">0.31350694444444444</cx:pt>
          <cx:pt idx="1309">0.31539351851851855</cx:pt>
          <cx:pt idx="1310">0.32269675925925928</cx:pt>
          <cx:pt idx="1311">0.32872685185185185</cx:pt>
          <cx:pt idx="1312">0.33660879629629631</cx:pt>
          <cx:pt idx="1313">0.33837962962962959</cx:pt>
          <cx:pt idx="1314">0.3409490740740741</cx:pt>
          <cx:pt idx="1315">0.34263888888888888</cx:pt>
          <cx:pt idx="1316">0.34930555555555554</cx:pt>
          <cx:pt idx="1317">0.35182870370370373</cx:pt>
          <cx:pt idx="1318">0.35681712962962964</cx:pt>
          <cx:pt idx="1319">0.35951388888888891</cx:pt>
          <cx:pt idx="1320">0.36214120370370373</cx:pt>
          <cx:pt idx="1321">0.38223379629629628</cx:pt>
          <cx:pt idx="1322">0.38313657407407403</cx:pt>
          <cx:pt idx="1323">0.38366898148148149</cx:pt>
          <cx:pt idx="1324">0.38476851851851851</cx:pt>
          <cx:pt idx="1325">0.39004629629629628</cx:pt>
          <cx:pt idx="1326">0.39060185185185187</cx:pt>
          <cx:pt idx="1327">0.39274305555555555</cx:pt>
          <cx:pt idx="1328">0.39334490740740741</cx:pt>
          <cx:pt idx="1329">0.3941898148148148</cx:pt>
          <cx:pt idx="1330">0.39476851851851852</cx:pt>
          <cx:pt idx="1331">0.39526620370370374</cx:pt>
          <cx:pt idx="1332">0.39644675925925926</cx:pt>
          <cx:pt idx="1333">0.41123842592592591</cx:pt>
          <cx:pt idx="1334">0.41645833333333332</cx:pt>
          <cx:pt idx="1335">0.41906249999999995</cx:pt>
          <cx:pt idx="1336">0.4314351851851852</cx:pt>
          <cx:pt idx="1337">0.43613425925925925</cx:pt>
          <cx:pt idx="1338">0.43971064814814814</cx:pt>
          <cx:pt idx="1339">0.44346064814814817</cx:pt>
          <cx:pt idx="1340">0.44370370370370371</cx:pt>
          <cx:pt idx="1341">0.44410879629629635</cx:pt>
          <cx:pt idx="1342">0.44413194444444443</cx:pt>
          <cx:pt idx="1343">0.44930555555555557</cx:pt>
          <cx:pt idx="1344">0.45201388888888888</cx:pt>
          <cx:pt idx="1345">0.45236111111111116</cx:pt>
          <cx:pt idx="1346">0.45435185185185184</cx:pt>
          <cx:pt idx="1347">0.45615740740740746</cx:pt>
          <cx:pt idx="1348">0.45677083333333335</cx:pt>
          <cx:pt idx="1349">0.46409722222222222</cx:pt>
          <cx:pt idx="1350">0.46519675925925924</cx:pt>
          <cx:pt idx="1351">0.47256944444444443</cx:pt>
          <cx:pt idx="1352">0.48568287037037039</cx:pt>
          <cx:pt idx="1353">0.48672453703703705</cx:pt>
          <cx:pt idx="1354">0.49217592592592596</cx:pt>
          <cx:pt idx="1355">0.49793981481481481</cx:pt>
          <cx:pt idx="1356">0.49869212962962961</cx:pt>
          <cx:pt idx="1357">0.50086805555555558</cx:pt>
          <cx:pt idx="1358">0.50510416666666669</cx:pt>
          <cx:pt idx="1359">0.50585648148148155</cx:pt>
          <cx:pt idx="1360">0.50678240740740743</cx:pt>
          <cx:pt idx="1361">0.51392361111111107</cx:pt>
          <cx:pt idx="1362">0.51718750000000002</cx:pt>
          <cx:pt idx="1363">0.51997685185185183</cx:pt>
          <cx:pt idx="1364">0.54408564814814808</cx:pt>
          <cx:pt idx="1365">0.5549074074074074</cx:pt>
          <cx:pt idx="1366">0.57421296296296298</cx:pt>
          <cx:pt idx="1367">0.57464120370370375</cx:pt>
          <cx:pt idx="1368">0.58717592592592593</cx:pt>
          <cx:pt idx="1369">0.58739583333333334</cx:pt>
          <cx:pt idx="1370">0.58791666666666664</cx:pt>
          <cx:pt idx="1371">0.59023148148148141</cx:pt>
          <cx:pt idx="1372">0.59379629629629627</cx:pt>
          <cx:pt idx="1373">0.59812500000000002</cx:pt>
          <cx:pt idx="1374">0.60004629629629636</cx:pt>
          <cx:pt idx="1375">0.6109606481481481</cx:pt>
          <cx:pt idx="1376">0.61541666666666661</cx:pt>
          <cx:pt idx="1377">0.61571759259259262</cx:pt>
          <cx:pt idx="1378">0.61641203703703706</cx:pt>
          <cx:pt idx="1379">0.61753472222222217</cx:pt>
          <cx:pt idx="1380">0.61993055555555554</cx:pt>
          <cx:pt idx="1381">0.62291666666666667</cx:pt>
          <cx:pt idx="1382">0.62763888888888886</cx:pt>
          <cx:pt idx="1383">0.64373842592592589</cx:pt>
          <cx:pt idx="1384">0.65164351851851854</cx:pt>
          <cx:pt idx="1385">0.65949074074074077</cx:pt>
          <cx:pt idx="1386">0.66280092592592588</cx:pt>
          <cx:pt idx="1387">0.66471064814814818</cx:pt>
          <cx:pt idx="1388">0.67249999999999999</cx:pt>
          <cx:pt idx="1389">0.67527777777777775</cx:pt>
          <cx:pt idx="1390">0.70034722222222223</cx:pt>
          <cx:pt idx="1391">0.71021990740740737</cx:pt>
          <cx:pt idx="1392">0.76709490740740749</cx:pt>
          <cx:pt idx="1393">0.25862268518518522</cx:pt>
          <cx:pt idx="1394">0.26576388888888886</cx:pt>
          <cx:pt idx="1395">0.27903935185185186</cx:pt>
          <cx:pt idx="1396">0.32517361111111115</cx:pt>
          <cx:pt idx="1397">0.32802083333333337</cx:pt>
          <cx:pt idx="1398">0.34333333333333332</cx:pt>
          <cx:pt idx="1399">0.34376157407407404</cx:pt>
          <cx:pt idx="1400">0.36130787037037032</cx:pt>
          <cx:pt idx="1401">0.36866898148148147</cx:pt>
          <cx:pt idx="1402">0.37059027777777781</cx:pt>
          <cx:pt idx="1403">0.37276620370370367</cx:pt>
          <cx:pt idx="1404">0.37364583333333329</cx:pt>
          <cx:pt idx="1405">0.37371527777777774</cx:pt>
          <cx:pt idx="1406">0.37611111111111112</cx:pt>
          <cx:pt idx="1407">0.37902777777777774</cx:pt>
          <cx:pt idx="1408">0.38209490740740742</cx:pt>
          <cx:pt idx="1409">0.3831134259259259</cx:pt>
          <cx:pt idx="1410">0.39177083333333335</cx:pt>
          <cx:pt idx="1411">0.39541666666666669</cx:pt>
          <cx:pt idx="1412">0.40474537037037034</cx:pt>
          <cx:pt idx="1413">0.40598379629629627</cx:pt>
          <cx:pt idx="1414">0.41269675925925925</cx:pt>
          <cx:pt idx="1415">0.41927083333333331</cx:pt>
          <cx:pt idx="1416">0.42167824074074073</cx:pt>
          <cx:pt idx="1417">0.42189814814814813</cx:pt>
          <cx:pt idx="1418">0.4241550925925926</cx:pt>
          <cx:pt idx="1419">0.42443287037037036</cx:pt>
          <cx:pt idx="1420">0.43722222222222223</cx:pt>
          <cx:pt idx="1421">0.43898148148148147</cx:pt>
          <cx:pt idx="1422">0.45194444444444443</cx:pt>
          <cx:pt idx="1423">0.45231481481481484</cx:pt>
          <cx:pt idx="1424">0.45275462962962965</cx:pt>
          <cx:pt idx="1425">0.45606481481481481</cx:pt>
          <cx:pt idx="1426">0.46592592592592591</cx:pt>
          <cx:pt idx="1427">0.46715277777777775</cx:pt>
          <cx:pt idx="1428">0.47259259259259262</cx:pt>
          <cx:pt idx="1429">0.47718750000000004</cx:pt>
          <cx:pt idx="1430">0.47877314814814814</cx:pt>
          <cx:pt idx="1431">0.48136574074074073</cx:pt>
          <cx:pt idx="1432">0.49077546296296298</cx:pt>
          <cx:pt idx="1433">0.49842592592592588</cx:pt>
          <cx:pt idx="1434">0.50913194444444443</cx:pt>
          <cx:pt idx="1435">0.51059027777777777</cx:pt>
          <cx:pt idx="1436">0.52283564814814809</cx:pt>
          <cx:pt idx="1437">0.53443287037037035</cx:pt>
          <cx:pt idx="1438">0.53771990740740738</cx:pt>
          <cx:pt idx="1439">0.539525462962963</cx:pt>
          <cx:pt idx="1440">0.54170138888888886</cx:pt>
          <cx:pt idx="1441">0.54212962962962963</cx:pt>
          <cx:pt idx="1442">0.55190972222222223</cx:pt>
          <cx:pt idx="1443">0.55418981481481489</cx:pt>
          <cx:pt idx="1444">0.55432870370370368</cx:pt>
          <cx:pt idx="1445">0.55540509259259263</cx:pt>
          <cx:pt idx="1446">0.55918981481481478</cx:pt>
          <cx:pt idx="1447">0.56773148148148145</cx:pt>
          <cx:pt idx="1448">0.57740740740740748</cx:pt>
          <cx:pt idx="1449">0.57814814814814819</cx:pt>
          <cx:pt idx="1450">0.59342592592592591</cx:pt>
          <cx:pt idx="1451">0.60290509259259262</cx:pt>
          <cx:pt idx="1452">0.60320601851851852</cx:pt>
          <cx:pt idx="1453">0.61997685185185192</cx:pt>
          <cx:pt idx="1454">0.63556712962962958</cx:pt>
          <cx:pt idx="1455">0.64601851851851855</cx:pt>
          <cx:pt idx="1456">0.65704861111111112</cx:pt>
          <cx:pt idx="1457">0.68855324074074076</cx:pt>
          <cx:pt idx="1458">0.69960648148148152</cx:pt>
          <cx:pt idx="1459">0.70442129629629635</cx:pt>
          <cx:pt idx="1460">0.72304398148148152</cx:pt>
          <cx:pt idx="1461">0.26971064814814816</cx:pt>
          <cx:pt idx="1462">0.27392361111111113</cx:pt>
          <cx:pt idx="1463">0.29979166666666668</cx:pt>
          <cx:pt idx="1464">0.30915509259259261</cx:pt>
          <cx:pt idx="1465">0.32535879629629633</cx:pt>
          <cx:pt idx="1466">0.3263888888888889</cx:pt>
          <cx:pt idx="1467">0.330162037037037</cx:pt>
          <cx:pt idx="1468">0.33195601851851853</cx:pt>
          <cx:pt idx="1469">0.3347222222222222</cx:pt>
          <cx:pt idx="1470">0.33869212962962963</cx:pt>
          <cx:pt idx="1471">0.33869212962962963</cx:pt>
          <cx:pt idx="1472">0.34568287037037032</cx:pt>
          <cx:pt idx="1473">0.34612268518518513</cx:pt>
          <cx:pt idx="1474">0.34709490740740739</cx:pt>
          <cx:pt idx="1475">0.35443287037037036</cx:pt>
          <cx:pt idx="1476">0.35642361111111115</cx:pt>
          <cx:pt idx="1477">0.35672453703703705</cx:pt>
          <cx:pt idx="1478">0.35672453703703705</cx:pt>
          <cx:pt idx="1479">0.3628587962962963</cx:pt>
          <cx:pt idx="1480">0.36626157407407406</cx:pt>
          <cx:pt idx="1481">0.36663194444444441</cx:pt>
          <cx:pt idx="1482">0.36841435185185184</cx:pt>
          <cx:pt idx="1483">0.36940972222222218</cx:pt>
          <cx:pt idx="1484">0.37034722222222222</cx:pt>
          <cx:pt idx="1485">0.37078703703703703</cx:pt>
          <cx:pt idx="1486">0.37085648148148148</cx:pt>
          <cx:pt idx="1487">0.37104166666666666</cx:pt>
          <cx:pt idx="1488">0.37212962962962964</cx:pt>
          <cx:pt idx="1489">0.37368055555555557</cx:pt>
          <cx:pt idx="1490">0.37677083333333333</cx:pt>
          <cx:pt idx="1491">0.37731481481481483</cx:pt>
          <cx:pt idx="1492">0.37813657407407408</cx:pt>
          <cx:pt idx="1493">0.37896990740740738</cx:pt>
          <cx:pt idx="1494">0.3817592592592593</cx:pt>
          <cx:pt idx="1495">0.38743055555555556</cx:pt>
          <cx:pt idx="1496">0.38818287037037041</cx:pt>
          <cx:pt idx="1497">0.38858796296296294</cx:pt>
          <cx:pt idx="1498">0.38873842592592595</cx:pt>
          <cx:pt idx="1499">0.38998842592592592</cx:pt>
          <cx:pt idx="1500">0.39024305555555555</cx:pt>
          <cx:pt idx="1501">0.39339120370370373</cx:pt>
          <cx:pt idx="1502">0.39719907407407407</cx:pt>
          <cx:pt idx="1503">0.39903935185185185</cx:pt>
          <cx:pt idx="1504">0.40325231481481483</cx:pt>
          <cx:pt idx="1505">0.40446759259259263</cx:pt>
          <cx:pt idx="1506">0.40542824074074074</cx:pt>
          <cx:pt idx="1507">0.40917824074074072</cx:pt>
          <cx:pt idx="1508">0.41046296296296297</cx:pt>
          <cx:pt idx="1509">0.4189930555555556</cx:pt>
          <cx:pt idx="1510">0.42031250000000003</cx:pt>
          <cx:pt idx="1511">0.42570601851851847</cx:pt>
          <cx:pt idx="1512">0.42577546296296293</cx:pt>
          <cx:pt idx="1513">0.42585648148148153</cx:pt>
          <cx:pt idx="1514">0.42758101851851849</cx:pt>
          <cx:pt idx="1515">0.43103009259259256</cx:pt>
          <cx:pt idx="1516">0.43209490740740741</cx:pt>
          <cx:pt idx="1517">0.43567129629629631</cx:pt>
          <cx:pt idx="1518">0.44064814814814812</cx:pt>
          <cx:pt idx="1519">0.44217592592592592</cx:pt>
          <cx:pt idx="1520">0.44319444444444445</cx:pt>
          <cx:pt idx="1521">0.44718750000000002</cx:pt>
          <cx:pt idx="1522">0.45802083333333332</cx:pt>
          <cx:pt idx="1523">0.46059027777777778</cx:pt>
          <cx:pt idx="1524">0.46620370370370368</cx:pt>
          <cx:pt idx="1525">0.46751157407407407</cx:pt>
          <cx:pt idx="1526">0.46942129629629631</cx:pt>
          <cx:pt idx="1527">0.47378472222222223</cx:pt>
          <cx:pt idx="1528">0.47395833333333331</cx:pt>
          <cx:pt idx="1529">0.4753472222222222</cx:pt>
          <cx:pt idx="1530">0.47592592592592592</cx:pt>
          <cx:pt idx="1531">0.47717592592592589</cx:pt>
          <cx:pt idx="1532">0.48296296296296298</cx:pt>
          <cx:pt idx="1533">0.48361111111111116</cx:pt>
          <cx:pt idx="1534">0.48568287037037039</cx:pt>
          <cx:pt idx="1535">0.49078703703703702</cx:pt>
          <cx:pt idx="1536">0.49201388888888892</cx:pt>
          <cx:pt idx="1537">0.49791666666666662</cx:pt>
          <cx:pt idx="1538">0.49820601851851848</cx:pt>
          <cx:pt idx="1539">0.50126157407407412</cx:pt>
          <cx:pt idx="1540">0.50659722222222225</cx:pt>
          <cx:pt idx="1541">0.51076388888888891</cx:pt>
          <cx:pt idx="1542">0.51609953703703704</cx:pt>
          <cx:pt idx="1543">0.52622685185185192</cx:pt>
          <cx:pt idx="1544">0.53268518518518515</cx:pt>
          <cx:pt idx="1545">0.54921296296296296</cx:pt>
          <cx:pt idx="1546">0.5556712962962963</cx:pt>
          <cx:pt idx="1547">0.56030092592592595</cx:pt>
          <cx:pt idx="1548">0.58300925925925928</cx:pt>
          <cx:pt idx="1549">0.58630787037037035</cx:pt>
          <cx:pt idx="1550">0.58908564814814812</cx:pt>
          <cx:pt idx="1551">0.5894907407407407</cx:pt>
          <cx:pt idx="1552">0.58962962962962961</cx:pt>
          <cx:pt idx="1553">0.59152777777777776</cx:pt>
          <cx:pt idx="1554">0.59780092592592593</cx:pt>
          <cx:pt idx="1555">0.60047453703703701</cx:pt>
          <cx:pt idx="1556">0.60163194444444446</cx:pt>
          <cx:pt idx="1557">0.60591435185185183</cx:pt>
          <cx:pt idx="1558">0.61166666666666669</cx:pt>
          <cx:pt idx="1559">0.62156250000000002</cx:pt>
          <cx:pt idx="1560">0.62582175925925931</cx:pt>
          <cx:pt idx="1561">0.62671296296296297</cx:pt>
          <cx:pt idx="1562">0.62729166666666669</cx:pt>
          <cx:pt idx="1563">0.63429398148148153</cx:pt>
          <cx:pt idx="1564">0.65309027777777773</cx:pt>
          <cx:pt idx="1565">0.6557291666666667</cx:pt>
          <cx:pt idx="1566">0.66503472222222226</cx:pt>
          <cx:pt idx="1567">0.67447916666666663</cx:pt>
          <cx:pt idx="1568">0.69251157407407404</cx:pt>
          <cx:pt idx="1569">0.6988657407407407</cx:pt>
          <cx:pt idx="1570">0.69929398148148147</cx:pt>
          <cx:pt idx="1571">0.69987268518518519</cx:pt>
          <cx:pt idx="1572">0.70041666666666658</cx:pt>
          <cx:pt idx="1573">0.70065972222222228</cx:pt>
          <cx:pt idx="1574">0.70535879629629628</cx:pt>
          <cx:pt idx="1575">0.70703703703703702</cx:pt>
          <cx:pt idx="1576">0.72170138888888891</cx:pt>
          <cx:pt idx="1577">0.72790509259259262</cx:pt>
          <cx:pt idx="1578">0.75320601851851843</cx:pt>
          <cx:pt idx="1579">0.76765046296296291</cx:pt>
          <cx:pt idx="1580">0.77108796296296289</cx:pt>
          <cx:pt idx="1581">0.26347222222222222</cx:pt>
          <cx:pt idx="1582">0.29201388888888891</cx:pt>
          <cx:pt idx="1583">0.30093750000000002</cx:pt>
          <cx:pt idx="1584">0.3109837962962963</cx:pt>
          <cx:pt idx="1585">0.32295138888888891</cx:pt>
          <cx:pt idx="1586">0.34065972222222224</cx:pt>
          <cx:pt idx="1587">0.35185185185185186</cx:pt>
          <cx:pt idx="1588">0.3634722222222222</cx:pt>
          <cx:pt idx="1589">0.37103009259259262</cx:pt>
          <cx:pt idx="1590">0.3712037037037037</cx:pt>
          <cx:pt idx="1591">0.37181712962962959</cx:pt>
          <cx:pt idx="1592">0.37310185185185185</cx:pt>
          <cx:pt idx="1593">0.38166666666666665</cx:pt>
          <cx:pt idx="1594">0.38296296296296295</cx:pt>
          <cx:pt idx="1595">0.38481481481481478</cx:pt>
          <cx:pt idx="1596">0.38878472222222221</cx:pt>
          <cx:pt idx="1597">0.38885416666666667</cx:pt>
          <cx:pt idx="1598">0.39584490740740735</cx:pt>
          <cx:pt idx="1599">0.40137731481481481</cx:pt>
          <cx:pt idx="1600">0.40197916666666672</cx:pt>
          <cx:pt idx="1601">0.4051967592592593</cx:pt>
          <cx:pt idx="1602">0.4053356481481481</cx:pt>
          <cx:pt idx="1603">0.40813657407407411</cx:pt>
          <cx:pt idx="1604">0.41204861111111107</cx:pt>
          <cx:pt idx="1605">0.41262731481481479</cx:pt>
          <cx:pt idx="1606">0.41415509259259259</cx:pt>
          <cx:pt idx="1607">0.41820601851851852</cx:pt>
          <cx:pt idx="1608">0.41863425925925929</cx:pt>
          <cx:pt idx="1609">0.42018518518518522</cx:pt>
          <cx:pt idx="1610">0.42195601851851849</cx:pt>
          <cx:pt idx="1611">0.42518518518518517</cx:pt>
          <cx:pt idx="1612">0.43174768518518519</cx:pt>
          <cx:pt idx="1613">0.4339351851851852</cx:pt>
          <cx:pt idx="1614">0.44793981481481482</cx:pt>
          <cx:pt idx="1615">0.44989583333333333</cx:pt>
          <cx:pt idx="1616">0.45299768518518518</cx:pt>
          <cx:pt idx="1617">0.45320601851851849</cx:pt>
          <cx:pt idx="1618">0.45379629629629631</cx:pt>
          <cx:pt idx="1619">0.45685185185185184</cx:pt>
          <cx:pt idx="1620">0.46540509259259261</cx:pt>
          <cx:pt idx="1621">0.46914351851851849</cx:pt>
          <cx:pt idx="1622">0.47030092592592593</cx:pt>
          <cx:pt idx="1623">0.4742824074074074</cx:pt>
          <cx:pt idx="1624">0.47532407407407407</cx:pt>
          <cx:pt idx="1625">0.47771990740740744</cx:pt>
          <cx:pt idx="1626">0.47858796296296297</cx:pt>
          <cx:pt idx="1627">0.47927083333333331</cx:pt>
          <cx:pt idx="1628">0.47931712962962963</cx:pt>
          <cx:pt idx="1629">0.48218749999999999</cx:pt>
          <cx:pt idx="1630">0.48265046296296293</cx:pt>
          <cx:pt idx="1631">0.48350694444444442</cx:pt>
          <cx:pt idx="1632">0.48359953703703701</cx:pt>
          <cx:pt idx="1633">0.48427083333333337</cx:pt>
          <cx:pt idx="1634">0.49040509259259263</cx:pt>
          <cx:pt idx="1635">0.49177083333333332</cx:pt>
          <cx:pt idx="1636">0.49718749999999995</cx:pt>
          <cx:pt idx="1637">0.50753472222222229</cx:pt>
          <cx:pt idx="1638">0.50885416666666672</cx:pt>
          <cx:pt idx="1639">0.51708333333333334</cx:pt>
          <cx:pt idx="1640">0.51837962962962958</cx:pt>
          <cx:pt idx="1641">0.52479166666666666</cx:pt>
          <cx:pt idx="1642">0.52541666666666664</cx:pt>
          <cx:pt idx="1643">0.53145833333333337</cx:pt>
          <cx:pt idx="1644">0.53280092592592598</cx:pt>
          <cx:pt idx="1645">0.54716435185185186</cx:pt>
          <cx:pt idx="1646">0.55958333333333332</cx:pt>
          <cx:pt idx="1647">0.56414351851851852</cx:pt>
          <cx:pt idx="1648">0.56626157407407407</cx:pt>
          <cx:pt idx="1649">0.5708333333333333</cx:pt>
          <cx:pt idx="1650">0.57434027777777774</cx:pt>
          <cx:pt idx="1651">0.57644675925925926</cx:pt>
          <cx:pt idx="1652">0.57802083333333332</cx:pt>
          <cx:pt idx="1653">0.58456018518518515</cx:pt>
          <cx:pt idx="1654">0.58916666666666673</cx:pt>
          <cx:pt idx="1655">0.59218749999999998</cx:pt>
          <cx:pt idx="1656">0.59310185185185182</cx:pt>
          <cx:pt idx="1657">0.59425925925925926</cx:pt>
          <cx:pt idx="1658">0.59681712962962963</cx:pt>
          <cx:pt idx="1659">0.60315972222222225</cx:pt>
          <cx:pt idx="1660">0.61021990740740739</cx:pt>
          <cx:pt idx="1661">0.6130902777777778</cx:pt>
          <cx:pt idx="1662">0.61458333333333337</cx:pt>
          <cx:pt idx="1663">0.62060185185185179</cx:pt>
          <cx:pt idx="1664">0.62065972222222221</cx:pt>
          <cx:pt idx="1665">0.62954861111111116</cx:pt>
          <cx:pt idx="1666">0.63037037037037036</cx:pt>
          <cx:pt idx="1667">0.63328703703703704</cx:pt>
          <cx:pt idx="1668">0.63832175925925927</cx:pt>
          <cx:pt idx="1669">0.64174768518518521</cx:pt>
          <cx:pt idx="1670">0.64466435185185189</cx:pt>
          <cx:pt idx="1671">0.64679398148148148</cx:pt>
          <cx:pt idx="1672">0.64883101851851854</cx:pt>
          <cx:pt idx="1673">0.6537384259259259</cx:pt>
          <cx:pt idx="1674">0.65516203703703701</cx:pt>
          <cx:pt idx="1675">0.66145833333333337</cx:pt>
          <cx:pt idx="1676">0.67571759259259256</cx:pt>
          <cx:pt idx="1677">0.67716435185185186</cx:pt>
          <cx:pt idx="1678">0.68638888888888883</cx:pt>
          <cx:pt idx="1679">0.6867361111111111</cx:pt>
          <cx:pt idx="1680">0.74957175925925934</cx:pt>
          <cx:pt idx="1681">0.76844907407407403</cx:pt>
          <cx:pt idx="1682">0.31383101851851852</cx:pt>
          <cx:pt idx="1683">0.31700231481481483</cx:pt>
          <cx:pt idx="1684">0.32513888888888892</cx:pt>
          <cx:pt idx="1685">0.32521990740740742</cx:pt>
          <cx:pt idx="1686">0.32578703703703704</cx:pt>
          <cx:pt idx="1687">0.34034722222222219</cx:pt>
          <cx:pt idx="1688">0.34310185185185182</cx:pt>
          <cx:pt idx="1689">0.34366898148148151</cx:pt>
          <cx:pt idx="1690">0.34805555555555556</cx:pt>
          <cx:pt idx="1691">0.35438657407407409</cx:pt>
          <cx:pt idx="1692">0.35769675925925926</cx:pt>
          <cx:pt idx="1693">0.35789351851851853</cx:pt>
          <cx:pt idx="1694">0.35939814814814813</cx:pt>
          <cx:pt idx="1695">0.35944444444444446</cx:pt>
          <cx:pt idx="1696">0.36604166666666665</cx:pt>
          <cx:pt idx="1697">0.36679398148148151</cx:pt>
          <cx:pt idx="1698">0.3682407407407407</cx:pt>
          <cx:pt idx="1699">0.37184027777777778</cx:pt>
          <cx:pt idx="1700">0.37222222222222223</cx:pt>
          <cx:pt idx="1701">0.3740046296296296</cx:pt>
          <cx:pt idx="1702">0.38394675925925931</cx:pt>
          <cx:pt idx="1703">0.39398148148148149</cx:pt>
          <cx:pt idx="1704">0.39480324074074075</cx:pt>
          <cx:pt idx="1705">0.39556712962962964</cx:pt>
          <cx:pt idx="1706">0.39567129629629627</cx:pt>
          <cx:pt idx="1707">0.39621527777777782</cx:pt>
          <cx:pt idx="1708">0.3984375</cx:pt>
          <cx:pt idx="1709">0.40464120370370371</cx:pt>
          <cx:pt idx="1710">0.41072916666666665</cx:pt>
          <cx:pt idx="1711">0.42001157407407402</cx:pt>
          <cx:pt idx="1712">0.42206018518518523</cx:pt>
          <cx:pt idx="1713">0.42265046296296299</cx:pt>
          <cx:pt idx="1714">0.42324074074074075</cx:pt>
          <cx:pt idx="1715">0.42348379629629629</cx:pt>
          <cx:pt idx="1716">0.42777777777777781</cx:pt>
          <cx:pt idx="1717">0.43275462962962963</cx:pt>
          <cx:pt idx="1718">0.43489583333333331</cx:pt>
          <cx:pt idx="1719">0.43533564814814812</cx:pt>
          <cx:pt idx="1720">0.44495370370370368</cx:pt>
          <cx:pt idx="1721">0.45094907407407409</cx:pt>
          <cx:pt idx="1722">0.4543402777777778</cx:pt>
          <cx:pt idx="1723">0.45466435185185183</cx:pt>
          <cx:pt idx="1724">0.45922453703703708</cx:pt>
          <cx:pt idx="1725">0.46349537037037036</cx:pt>
          <cx:pt idx="1726">0.46671296296296294</cx:pt>
          <cx:pt idx="1727">0.47579861111111116</cx:pt>
          <cx:pt idx="1728">0.47758101851851853</cx:pt>
          <cx:pt idx="1729">0.47842592592592598</cx:pt>
          <cx:pt idx="1730">0.48128472222222224</cx:pt>
          <cx:pt idx="1731">0.48334490740740743</cx:pt>
          <cx:pt idx="1732">0.49004629629629631</cx:pt>
          <cx:pt idx="1733">0.49847222222222221</cx:pt>
          <cx:pt idx="1734">0.50067129629629636</cx:pt>
          <cx:pt idx="1735">0.50749999999999995</cx:pt>
          <cx:pt idx="1736">0.50775462962962969</cx:pt>
          <cx:pt idx="1737">0.51945601851851853</cx:pt>
          <cx:pt idx="1738">0.53100694444444441</cx:pt>
          <cx:pt idx="1739">0.53229166666666672</cx:pt>
          <cx:pt idx="1740">0.5347453703703704</cx:pt>
          <cx:pt idx="1741">0.53658564814814813</cx:pt>
          <cx:pt idx="1742">0.54002314814814811</cx:pt>
          <cx:pt idx="1743">0.54054398148148153</cx:pt>
          <cx:pt idx="1744">0.54158564814814814</cx:pt>
          <cx:pt idx="1745">0.54262731481481474</cx:pt>
          <cx:pt idx="1746">0.54707175925925922</cx:pt>
          <cx:pt idx="1747">0.55222222222222228</cx:pt>
          <cx:pt idx="1748">0.56237268518518524</cx:pt>
          <cx:pt idx="1749">0.56934027777777774</cx:pt>
          <cx:pt idx="1750">0.56960648148148152</cx:pt>
          <cx:pt idx="1751">0.57196759259259256</cx:pt>
          <cx:pt idx="1752">0.57491898148148146</cx:pt>
          <cx:pt idx="1753">0.5759143518518518</cx:pt>
          <cx:pt idx="1754">0.57874999999999999</cx:pt>
          <cx:pt idx="1755">0.58490740740740743</cx:pt>
          <cx:pt idx="1756">0.58704861111111117</cx:pt>
          <cx:pt idx="1757">0.59458333333333335</cx:pt>
          <cx:pt idx="1758">0.61473379629629632</cx:pt>
          <cx:pt idx="1759">0.61729166666666668</cx:pt>
          <cx:pt idx="1760">0.6219675925925926</cx:pt>
          <cx:pt idx="1761">0.62793981481481487</cx:pt>
          <cx:pt idx="1762">0.64106481481481481</cx:pt>
          <cx:pt idx="1763">0.64296296296296296</cx:pt>
          <cx:pt idx="1764">0.64371527777777782</cx:pt>
          <cx:pt idx="1765">0.64483796296296292</cx:pt>
          <cx:pt idx="1766">0.64628472222222222</cx:pt>
          <cx:pt idx="1767">0.65170138888888884</cx:pt>
          <cx:pt idx="1768">0.65451388888888895</cx:pt>
          <cx:pt idx="1769">0.65866898148148145</cx:pt>
          <cx:pt idx="1770">0.66589120370370369</cx:pt>
          <cx:pt idx="1771">0.6919791666666667</cx:pt>
          <cx:pt idx="1772">0.69888888888888889</cx:pt>
          <cx:pt idx="1773">0.7201157407407407</cx:pt>
          <cx:pt idx="1774">0.27805555555555556</cx:pt>
          <cx:pt idx="1775">0.28630787037037037</cx:pt>
          <cx:pt idx="1776">0.29312500000000002</cx:pt>
          <cx:pt idx="1777">0.301875</cx:pt>
          <cx:pt idx="1778">0.33074074074074072</cx:pt>
          <cx:pt idx="1779">0.33091435185185186</cx:pt>
          <cx:pt idx="1780">0.3338888888888889</cx:pt>
          <cx:pt idx="1781">0.34271990740740743</cx:pt>
          <cx:pt idx="1782">0.35521990740740739</cx:pt>
          <cx:pt idx="1783">0.35900462962962965</cx:pt>
          <cx:pt idx="1784">0.36850694444444443</cx:pt>
          <cx:pt idx="1785">0.37261574074074072</cx:pt>
          <cx:pt idx="1786">0.37297453703703703</cx:pt>
          <cx:pt idx="1787">0.37515046296296295</cx:pt>
          <cx:pt idx="1788">0.37662037037037038</cx:pt>
          <cx:pt idx="1789">0.37688657407407411</cx:pt>
          <cx:pt idx="1790">0.37908564814814816</cx:pt>
          <cx:pt idx="1791">0.37914351851851852</cx:pt>
          <cx:pt idx="1792">0.38307870370370373</cx:pt>
          <cx:pt idx="1793">0.38342592592592589</cx:pt>
          <cx:pt idx="1794">0.38549768518518518</cx:pt>
          <cx:pt idx="1795">0.38574074074074072</cx:pt>
          <cx:pt idx="1796">0.38893518518518522</cx:pt>
          <cx:pt idx="1797">0.39627314814814812</cx:pt>
          <cx:pt idx="1798">0.39724537037037039</cx:pt>
          <cx:pt idx="1799">0.401400462962963</cx:pt>
          <cx:pt idx="1800">0.40493055555555557</cx:pt>
          <cx:pt idx="1801">0.40538194444444442</cx:pt>
          <cx:pt idx="1802">0.40637731481481482</cx:pt>
          <cx:pt idx="1803">0.40909722222222222</cx:pt>
          <cx:pt idx="1804">0.41407407407407404</cx:pt>
          <cx:pt idx="1805">0.41570601851851857</cx:pt>
          <cx:pt idx="1806">0.42028935185185184</cx:pt>
          <cx:pt idx="1807">0.43253472222222222</cx:pt>
          <cx:pt idx="1808">0.43270833333333331</cx:pt>
          <cx:pt idx="1809">0.45726851851851852</cx:pt>
          <cx:pt idx="1810">0.4597222222222222</cx:pt>
          <cx:pt idx="1811">0.47304398148148147</cx:pt>
          <cx:pt idx="1812">0.4770138888888889</cx:pt>
          <cx:pt idx="1813">0.48304398148148148</cx:pt>
          <cx:pt idx="1814">0.48753472222222222</cx:pt>
          <cx:pt idx="1815">0.48899305555555556</cx:pt>
          <cx:pt idx="1816">0.49168981481481483</cx:pt>
          <cx:pt idx="1817">0.49491898148148145</cx:pt>
          <cx:pt idx="1818">0.49706018518518519</cx:pt>
          <cx:pt idx="1819">0.50004629629629627</cx:pt>
          <cx:pt idx="1820">0.51165509259259256</cx:pt>
          <cx:pt idx="1821">0.51248842592592592</cx:pt>
          <cx:pt idx="1822">0.51310185185185186</cx:pt>
          <cx:pt idx="1823">0.51847222222222222</cx:pt>
          <cx:pt idx="1824">0.52718750000000003</cx:pt>
          <cx:pt idx="1825">0.52774305555555556</cx:pt>
          <cx:pt idx="1826">0.52783564814814821</cx:pt>
          <cx:pt idx="1827">0.53285879629629629</cx:pt>
          <cx:pt idx="1828">0.54258101851851859</cx:pt>
          <cx:pt idx="1829">0.54633101851851851</cx:pt>
          <cx:pt idx="1830">0.54775462962962962</cx:pt>
          <cx:pt idx="1831">0.55704861111111115</cx:pt>
          <cx:pt idx="1832">0.56068287037037035</cx:pt>
          <cx:pt idx="1833">0.58503472222222219</cx:pt>
          <cx:pt idx="1834">0.58528935185185182</cx:pt>
          <cx:pt idx="1835">0.59226851851851847</cx:pt>
          <cx:pt idx="1836">0.60166666666666668</cx:pt>
          <cx:pt idx="1837">0.60725694444444445</cx:pt>
          <cx:pt idx="1838">0.61952546296296296</cx:pt>
          <cx:pt idx="1839">0.64431712962962961</cx:pt>
          <cx:pt idx="1840">0.65540509259259261</cx:pt>
          <cx:pt idx="1841">0.67667824074074068</cx:pt>
          <cx:pt idx="1842">0.69438657407407411</cx:pt>
          <cx:pt idx="1843">0.69710648148148147</cx:pt>
          <cx:pt idx="1844">0.7619097222222222</cx:pt>
          <cx:pt idx="1845">0.29167824074074072</cx:pt>
          <cx:pt idx="1846">0.29184027777777777</cx:pt>
          <cx:pt idx="1847">0.31350694444444444</cx:pt>
          <cx:pt idx="1848">0.33361111111111108</cx:pt>
          <cx:pt idx="1849">0.33583333333333337</cx:pt>
          <cx:pt idx="1850">0.34001157407407406</cx:pt>
          <cx:pt idx="1851">0.34343750000000001</cx:pt>
          <cx:pt idx="1852">0.34878472222222223</cx:pt>
          <cx:pt idx="1853">0.35033564814814816</cx:pt>
          <cx:pt idx="1854">0.3506481481481481</cx:pt>
          <cx:pt idx="1855">0.35113425925925923</cx:pt>
          <cx:pt idx="1856">0.35232638888888884</cx:pt>
          <cx:pt idx="1857">0.3570949074074074</cx:pt>
          <cx:pt idx="1858">0.36631944444444442</cx:pt>
          <cx:pt idx="1859">0.38765046296296296</cx:pt>
          <cx:pt idx="1860">0.38831018518518517</cx:pt>
          <cx:pt idx="1861">0.38892361111111112</cx:pt>
          <cx:pt idx="1862">0.4027662037037037</cx:pt>
          <cx:pt idx="1863">0.40500000000000003</cx:pt>
          <cx:pt idx="1864">0.40539351851851851</cx:pt>
          <cx:pt idx="1865">0.41701388888888885</cx:pt>
          <cx:pt idx="1866">0.42034722222222221</cx:pt>
          <cx:pt idx="1867">0.42092592592592593</cx:pt>
          <cx:pt idx="1868">0.42818287037037034</cx:pt>
          <cx:pt idx="1869">0.43111111111111117</cx:pt>
          <cx:pt idx="1870">0.43204861111111109</cx:pt>
          <cx:pt idx="1871">0.43271990740740746</cx:pt>
          <cx:pt idx="1872">0.43410879629629634</cx:pt>
          <cx:pt idx="1873">0.43435185185185188</cx:pt>
          <cx:pt idx="1874">0.43751157407407404</cx:pt>
          <cx:pt idx="1875">0.44383101851851853</cx:pt>
          <cx:pt idx="1876">0.44410879629629635</cx:pt>
          <cx:pt idx="1877">0.4470601851851852</cx:pt>
          <cx:pt idx="1878">0.45013888888888887</cx:pt>
          <cx:pt idx="1879">0.45699074074074075</cx:pt>
          <cx:pt idx="1880">0.47268518518518521</cx:pt>
          <cx:pt idx="1881">0.47724537037037035</cx:pt>
          <cx:pt idx="1882">0.47850694444444447</cx:pt>
          <cx:pt idx="1883">0.49688657407407405</cx:pt>
          <cx:pt idx="1884">0.50005787037037031</cx:pt>
          <cx:pt idx="1885">0.52281250000000001</cx:pt>
          <cx:pt idx="1886">0.52311342592592591</cx:pt>
          <cx:pt idx="1887">0.52428240740740739</cx:pt>
          <cx:pt idx="1888">0.52583333333333326</cx:pt>
          <cx:pt idx="1889">0.53393518518518512</cx:pt>
          <cx:pt idx="1890">0.53421296296296295</cx:pt>
          <cx:pt idx="1891">0.53436342592592589</cx:pt>
          <cx:pt idx="1892">0.54545138888888889</cx:pt>
          <cx:pt idx="1893">0.54885416666666664</cx:pt>
          <cx:pt idx="1894">0.54973379629629626</cx:pt>
          <cx:pt idx="1895">0.55094907407407401</cx:pt>
          <cx:pt idx="1896">0.5567361111111111</cx:pt>
          <cx:pt idx="1897">0.55841435185185184</cx:pt>
          <cx:pt idx="1898">0.55936342592592592</cx:pt>
          <cx:pt idx="1899">0.56171296296296302</cx:pt>
          <cx:pt idx="1900">0.56740740740740747</cx:pt>
          <cx:pt idx="1901">0.5700925925925926</cx:pt>
          <cx:pt idx="1902">0.59380787037037031</cx:pt>
          <cx:pt idx="1903">0.60787037037037039</cx:pt>
          <cx:pt idx="1904">0.60856481481481484</cx:pt>
          <cx:pt idx="1905">0.6256828703703704</cx:pt>
          <cx:pt idx="1906">0.63540509259259259</cx:pt>
          <cx:pt idx="1907">0.64829861111111109</cx:pt>
          <cx:pt idx="1908">0.65160879629629631</cx:pt>
          <cx:pt idx="1909">0.65695601851851848</cx:pt>
          <cx:pt idx="1910">0.66055555555555556</cx:pt>
          <cx:pt idx="1911">0.6658680555555555</cx:pt>
          <cx:pt idx="1912">0.67195601851851849</cx:pt>
          <cx:pt idx="1913">0.69317129629629637</cx:pt>
          <cx:pt idx="1914">0.70574074074074078</cx:pt>
          <cx:pt idx="1915">0.7064583333333333</cx:pt>
          <cx:pt idx="1916">0.70885416666666667</cx:pt>
          <cx:pt idx="1917">0.71212962962962967</cx:pt>
          <cx:pt idx="1918">0.72016203703703707</cx:pt>
          <cx:pt idx="1919">0.78748842592592594</cx:pt>
          <cx:pt idx="1920">0.78885416666666675</cx:pt>
          <cx:pt idx="1921">0.30128472222222219</cx:pt>
          <cx:pt idx="1922">0.3167476851851852</cx:pt>
          <cx:pt idx="1923">0.31746527777777778</cx:pt>
          <cx:pt idx="1924">0.32760416666666664</cx:pt>
          <cx:pt idx="1925">0.33288194444444447</cx:pt>
          <cx:pt idx="1926">0.33489583333333334</cx:pt>
          <cx:pt idx="1927">0.33849537037037036</cx:pt>
          <cx:pt idx="1928">0.34658564814814818</cx:pt>
          <cx:pt idx="1929">0.35151620370370368</cx:pt>
          <cx:pt idx="1930">0.35302083333333334</cx:pt>
          <cx:pt idx="1931">0.3551273148148148</cx:pt>
          <cx:pt idx="1932">0.35797453703703702</cx:pt>
          <cx:pt idx="1933">0.36053240740740744</cx:pt>
          <cx:pt idx="1934">0.36273148148148149</cx:pt>
          <cx:pt idx="1935">0.36274305555555553</cx:pt>
          <cx:pt idx="1936">0.36278935185185185</cx:pt>
          <cx:pt idx="1937">0.36418981481481483</cx:pt>
          <cx:pt idx="1938">0.37243055555555554</cx:pt>
          <cx:pt idx="1939">0.37864583333333335</cx:pt>
          <cx:pt idx="1940">0.3817592592592593</cx:pt>
          <cx:pt idx="1941">0.38623842592592594</cx:pt>
          <cx:pt idx="1942">0.38743055555555556</cx:pt>
          <cx:pt idx="1943">0.39383101851851854</cx:pt>
          <cx:pt idx="1944">0.39797453703703706</cx:pt>
          <cx:pt idx="1945">0.39923611111111112</cx:pt>
          <cx:pt idx="1946">0.40280092592592592</cx:pt>
          <cx:pt idx="1947">0.40337962962962964</cx:pt>
          <cx:pt idx="1948">0.41023148148148153</cx:pt>
          <cx:pt idx="1949">0.41236111111111112</cx:pt>
          <cx:pt idx="1950">0.41250000000000003</cx:pt>
          <cx:pt idx="1951">0.41416666666666663</cx:pt>
          <cx:pt idx="1952">0.41776620370370371</cx:pt>
          <cx:pt idx="1953">0.41946759259259259</cx:pt>
          <cx:pt idx="1954">0.43185185185185188</cx:pt>
          <cx:pt idx="1955">0.43203703703703705</cx:pt>
          <cx:pt idx="1956">0.43214120370370374</cx:pt>
          <cx:pt idx="1957">0.43631944444444448</cx:pt>
          <cx:pt idx="1958">0.4385532407407407</cx:pt>
          <cx:pt idx="1959">0.43960648148148151</cx:pt>
          <cx:pt idx="1960">0.44222222222222224</cx:pt>
          <cx:pt idx="1961">0.44613425925925926</cx:pt>
          <cx:pt idx="1962">0.44958333333333328</cx:pt>
          <cx:pt idx="1963">0.45148148148148143</cx:pt>
          <cx:pt idx="1964">0.45192129629629635</cx:pt>
          <cx:pt idx="1965">0.45803240740740742</cx:pt>
          <cx:pt idx="1966">0.46016203703703701</cx:pt>
          <cx:pt idx="1967">0.4604861111111111</cx:pt>
          <cx:pt idx="1968">0.46214120370370365</cx:pt>
          <cx:pt idx="1969">0.46597222222222223</cx:pt>
          <cx:pt idx="1970">0.48447916666666663</cx:pt>
          <cx:pt idx="1971">0.48615740740740737</cx:pt>
          <cx:pt idx="1972">0.49813657407407402</cx:pt>
          <cx:pt idx="1973">0.49893518518518515</cx:pt>
          <cx:pt idx="1974">0.50103009259259257</cx:pt>
          <cx:pt idx="1975">0.50351851851851859</cx:pt>
          <cx:pt idx="1976">0.50424768518518526</cx:pt>
          <cx:pt idx="1977">0.50468750000000007</cx:pt>
          <cx:pt idx="1978">0.51005787037037031</cx:pt>
          <cx:pt idx="1979">0.52315972222222229</cx:pt>
          <cx:pt idx="1980">0.53045138888888888</cx:pt>
          <cx:pt idx="1981">0.53157407407407409</cx:pt>
          <cx:pt idx="1982">0.53593750000000007</cx:pt>
          <cx:pt idx="1983">0.54943287037037036</cx:pt>
          <cx:pt idx="1984">0.56004629629629632</cx:pt>
          <cx:pt idx="1985">0.56481481481481477</cx:pt>
          <cx:pt idx="1986">0.56951388888888888</cx:pt>
          <cx:pt idx="1987">0.57175925925925919</cx:pt>
          <cx:pt idx="1988">0.58108796296296295</cx:pt>
          <cx:pt idx="1989">0.58200231481481479</cx:pt>
          <cx:pt idx="1990">0.59245370370370376</cx:pt>
          <cx:pt idx="1991">0.59260416666666671</cx:pt>
          <cx:pt idx="1992">0.59461805555555558</cx:pt>
          <cx:pt idx="1993">0.59666666666666668</cx:pt>
          <cx:pt idx="1994">0.59799768518518526</cx:pt>
          <cx:pt idx="1995">0.6004976851851852</cx:pt>
          <cx:pt idx="1996">0.60064814814814815</cx:pt>
          <cx:pt idx="1997">0.60252314814814811</cx:pt>
          <cx:pt idx="1998">0.61145833333333333</cx:pt>
          <cx:pt idx="1999">0.61170138888888892</cx:pt>
          <cx:pt idx="2000">0.61487268518518523</cx:pt>
          <cx:pt idx="2001">0.61498842592592595</cx:pt>
          <cx:pt idx="2002">0.61706018518518524</cx:pt>
          <cx:pt idx="2003">0.61731481481481476</cx:pt>
          <cx:pt idx="2004">0.61837962962962967</cx:pt>
          <cx:pt idx="2005">0.62170138888888882</cx:pt>
          <cx:pt idx="2006">0.62208333333333332</cx:pt>
          <cx:pt idx="2007">0.62208333333333332</cx:pt>
          <cx:pt idx="2008">0.62350694444444443</cx:pt>
          <cx:pt idx="2009">0.62525462962962963</cx:pt>
          <cx:pt idx="2010">0.62912037037037039</cx:pt>
          <cx:pt idx="2011">0.62998842592592597</cx:pt>
          <cx:pt idx="2012">0.63127314814814817</cx:pt>
          <cx:pt idx="2013">0.6337962962962963</cx:pt>
          <cx:pt idx="2014">0.63739583333333327</cx:pt>
          <cx:pt idx="2015">0.64068287037037031</cx:pt>
          <cx:pt idx="2016">0.64184027777777775</cx:pt>
          <cx:pt idx="2017">0.64187499999999997</cx:pt>
          <cx:pt idx="2018">0.64717592592592588</cx:pt>
          <cx:pt idx="2019">0.64747685185185189</cx:pt>
          <cx:pt idx="2020">0.65468749999999998</cx:pt>
          <cx:pt idx="2021">0.65674768518518511</cx:pt>
          <cx:pt idx="2022">0.65945601851851854</cx:pt>
          <cx:pt idx="2023">0.66394675925925928</cx:pt>
          <cx:pt idx="2024">0.66797453703703702</cx:pt>
          <cx:pt idx="2025">0.67518518518518522</cx:pt>
          <cx:pt idx="2026">0.68009259259259258</cx:pt>
          <cx:pt idx="2027">0.69244212962962959</cx:pt>
          <cx:pt idx="2028">0.69260416666666658</cx:pt>
          <cx:pt idx="2029">0.69631944444444438</cx:pt>
          <cx:pt idx="2030">0.71090277777777777</cx:pt>
          <cx:pt idx="2031">0.71805555555555556</cx:pt>
          <cx:pt idx="2032">0.72149305555555554</cx:pt>
          <cx:pt idx="2033">0.76034722222222229</cx:pt>
          <cx:pt idx="2034">0.78204861111111112</cx:pt>
          <cx:pt idx="2035">0.28864583333333332</cx:pt>
          <cx:pt idx="2036">0.2930902777777778</cx:pt>
          <cx:pt idx="2037">0.29774305555555552</cx:pt>
          <cx:pt idx="2038">0.30251157407407409</cx:pt>
          <cx:pt idx="2039">0.30664351851851851</cx:pt>
          <cx:pt idx="2040">0.31393518518518521</cx:pt>
          <cx:pt idx="2041">0.33228009259259261</cx:pt>
          <cx:pt idx="2042">0.33692129629629625</cx:pt>
          <cx:pt idx="2043">0.33847222222222223</cx:pt>
          <cx:pt idx="2044">0.34282407407407406</cx:pt>
          <cx:pt idx="2045">0.34817129629629634</cx:pt>
          <cx:pt idx="2046">0.34879629629629627</cx:pt>
          <cx:pt idx="2047">0.35339120370370369</cx:pt>
          <cx:pt idx="2048">0.35491898148148149</cx:pt>
          <cx:pt idx="2049">0.35856481481481484</cx:pt>
          <cx:pt idx="2050">0.35972222222222222</cx:pt>
          <cx:pt idx="2051">0.36084490740740738</cx:pt>
          <cx:pt idx="2052">0.3624768518518518</cx:pt>
          <cx:pt idx="2053">0.36457175925925928</cx:pt>
          <cx:pt idx="2054">0.36495370370370367</cx:pt>
          <cx:pt idx="2055">0.37288194444444445</cx:pt>
          <cx:pt idx="2056">0.37866898148148148</cx:pt>
          <cx:pt idx="2057">0.38737268518518514</cx:pt>
          <cx:pt idx="2058">0.38739583333333333</cx:pt>
          <cx:pt idx="2059">0.38855324074074077</cx:pt>
          <cx:pt idx="2060">0.39233796296296292</cx:pt>
          <cx:pt idx="2061">0.39482638888888894</cx:pt>
          <cx:pt idx="2062">0.3969212962962963</cx:pt>
          <cx:pt idx="2063">0.40681712962962963</cx:pt>
          <cx:pt idx="2064">0.41112268518518519</cx:pt>
          <cx:pt idx="2065">0.41208333333333336</cx:pt>
          <cx:pt idx="2066">0.41216435185185185</cx:pt>
          <cx:pt idx="2067">0.41657407407407404</cx:pt>
          <cx:pt idx="2068">0.42416666666666664</cx:pt>
          <cx:pt idx="2069">0.4251967592592592</cx:pt>
          <cx:pt idx="2070">0.43145833333333333</cx:pt>
          <cx:pt idx="2071">0.43454861111111115</cx:pt>
          <cx:pt idx="2072">0.43569444444444444</cx:pt>
          <cx:pt idx="2073">0.44971064814814815</cx:pt>
          <cx:pt idx="2074">0.45156250000000003</cx:pt>
          <cx:pt idx="2075">0.45760416666666665</cx:pt>
          <cx:pt idx="2076">0.46106481481481482</cx:pt>
          <cx:pt idx="2077">0.46153935185185185</cx:pt>
          <cx:pt idx="2078">0.46358796296296295</cx:pt>
          <cx:pt idx="2079">0.46883101851851849</cx:pt>
          <cx:pt idx="2080">0.47057870370370369</cx:pt>
          <cx:pt idx="2081">0.47060185185185183</cx:pt>
          <cx:pt idx="2082">0.47156250000000005</cx:pt>
          <cx:pt idx="2083">0.48261574074074076</cx:pt>
          <cx:pt idx="2084">0.4871180555555556</cx:pt>
          <cx:pt idx="2085">0.48976851851851855</cx:pt>
          <cx:pt idx="2086">0.49266203703703698</cx:pt>
          <cx:pt idx="2087">0.49487268518518518</cx:pt>
          <cx:pt idx="2088">0.49836805555555558</cx:pt>
          <cx:pt idx="2089">0.50006944444444446</cx:pt>
          <cx:pt idx="2090">0.50188657407407411</cx:pt>
          <cx:pt idx="2091">0.50513888888888892</cx:pt>
          <cx:pt idx="2092">0.50746527777777783</cx:pt>
          <cx:pt idx="2093">0.50863425925925931</cx:pt>
          <cx:pt idx="2094">0.51135416666666667</cx:pt>
          <cx:pt idx="2095">0.53061342592592597</cx:pt>
          <cx:pt idx="2096">0.5310300925925926</cx:pt>
          <cx:pt idx="2097">0.53315972222222219</cx:pt>
          <cx:pt idx="2098">0.53598379629629633</cx:pt>
          <cx:pt idx="2099">0.54565972222222225</cx:pt>
          <cx:pt idx="2100">0.54719907407407409</cx:pt>
          <cx:pt idx="2101">0.5537037037037037</cx:pt>
          <cx:pt idx="2102">0.55743055555555554</cx:pt>
          <cx:pt idx="2103">0.560613425925926</cx:pt>
          <cx:pt idx="2104">0.56157407407407411</cx:pt>
          <cx:pt idx="2105">0.56783564814814813</cx:pt>
          <cx:pt idx="2106">0.5756944444444444</cx:pt>
          <cx:pt idx="2107">0.57641203703703703</cx:pt>
          <cx:pt idx="2108">0.5951157407407407</cx:pt>
          <cx:pt idx="2109">0.60130787037037037</cx:pt>
          <cx:pt idx="2110">0.60160879629629627</cx:pt>
          <cx:pt idx="2111">0.60741898148148155</cx:pt>
          <cx:pt idx="2112">0.61554398148148148</cx:pt>
          <cx:pt idx="2113">0.61818287037037034</cx:pt>
          <cx:pt idx="2114">0.62709490740740736</cx:pt>
          <cx:pt idx="2115">0.62981481481481483</cx:pt>
          <cx:pt idx="2116">0.63878472222222216</cx:pt>
          <cx:pt idx="2117">0.640625</cx:pt>
          <cx:pt idx="2118">0.64269675925925929</cx:pt>
          <cx:pt idx="2119">0.64817129629629633</cx:pt>
          <cx:pt idx="2120">0.6522916666666666</cx:pt>
          <cx:pt idx="2121">0.66025462962962966</cx:pt>
          <cx:pt idx="2122">0.6697685185185186</cx:pt>
          <cx:pt idx="2123">0.67701388888888892</cx:pt>
          <cx:pt idx="2124">0.67737268518518512</cx:pt>
          <cx:pt idx="2125">0.67937499999999995</cx:pt>
          <cx:pt idx="2126">0.68120370370370376</cx:pt>
          <cx:pt idx="2127">0.6834027777777778</cx:pt>
          <cx:pt idx="2128">0.68383101851851846</cx:pt>
          <cx:pt idx="2129">0.6840046296296296</cx:pt>
          <cx:pt idx="2130">0.68556712962962962</cx:pt>
          <cx:pt idx="2131">0.69071759259259258</cx:pt>
          <cx:pt idx="2132">0.69177083333333333</cx:pt>
          <cx:pt idx="2133">0.6955324074074074</cx:pt>
          <cx:pt idx="2134">0.70599537037037041</cx:pt>
          <cx:pt idx="2135">0.71202546296296287</cx:pt>
          <cx:pt idx="2136">0.72564814814814815</cx:pt>
          <cx:pt idx="2137">0.2744328703703704</cx:pt>
          <cx:pt idx="2138">0.29091435185185183</cx:pt>
          <cx:pt idx="2139">0.30836805555555552</cx:pt>
          <cx:pt idx="2140">0.31450231481481478</cx:pt>
          <cx:pt idx="2141">0.31587962962962962</cx:pt>
          <cx:pt idx="2142">0.31869212962962962</cx:pt>
          <cx:pt idx="2143">0.3225115740740741</cx:pt>
          <cx:pt idx="2144">0.34965277777777781</cx:pt>
          <cx:pt idx="2145">0.36135416666666664</cx:pt>
          <cx:pt idx="2146">0.36207175925925927</cx:pt>
          <cx:pt idx="2147">0.36341435185185184</cx:pt>
          <cx:pt idx="2148">0.36359953703703707</cx:pt>
          <cx:pt idx="2149">0.36960648148148145</cx:pt>
          <cx:pt idx="2150">0.37083333333333335</cx:pt>
          <cx:pt idx="2151">0.37265046296296295</cx:pt>
          <cx:pt idx="2152">0.37505787037037036</cx:pt>
          <cx:pt idx="2153">0.37864583333333335</cx:pt>
          <cx:pt idx="2154">0.38368055555555558</cx:pt>
          <cx:pt idx="2155">0.39282407407407405</cx:pt>
          <cx:pt idx="2156">0.39660879629629631</cx:pt>
          <cx:pt idx="2157">0.40347222222222223</cx:pt>
          <cx:pt idx="2158">0.40690972222222221</cx:pt>
          <cx:pt idx="2159">0.40917824074074072</cx:pt>
          <cx:pt idx="2160">0.41938657407407409</cx:pt>
          <cx:pt idx="2161">0.42372685185185183</cx:pt>
          <cx:pt idx="2162">0.42584490740740738</cx:pt>
          <cx:pt idx="2163">0.43782407407407403</cx:pt>
          <cx:pt idx="2164">0.4394675925925926</cx:pt>
          <cx:pt idx="2165">0.44255787037037037</cx:pt>
          <cx:pt idx="2166">0.44460648148148146</cx:pt>
          <cx:pt idx="2167">0.44504629629629627</cx:pt>
          <cx:pt idx="2168">0.44612268518518516</cx:pt>
          <cx:pt idx="2169">0.44675925925925924</cx:pt>
          <cx:pt idx="2170">0.4600231481481481</cx:pt>
          <cx:pt idx="2171">0.46432870370370366</cx:pt>
          <cx:pt idx="2172">0.47258101851851847</cx:pt>
          <cx:pt idx="2173">0.47519675925925925</cx:pt>
          <cx:pt idx="2174">0.47998842592592594</cx:pt>
          <cx:pt idx="2175">0.49204861111111109</cx:pt>
          <cx:pt idx="2176">0.49427083333333338</cx:pt>
          <cx:pt idx="2177">0.50415509259259261</cx:pt>
          <cx:pt idx="2178">0.52620370370370373</cx:pt>
          <cx:pt idx="2179">0.53218750000000004</cx:pt>
          <cx:pt idx="2180">0.53236111111111117</cx:pt>
          <cx:pt idx="2181">0.53800925925925924</cx:pt>
          <cx:pt idx="2182">0.53861111111111104</cx:pt>
          <cx:pt idx="2183">0.54107638888888887</cx:pt>
          <cx:pt idx="2184">0.54686342592592596</cx:pt>
          <cx:pt idx="2185">0.54702546296296295</cx:pt>
          <cx:pt idx="2186">0.5473958333333333</cx:pt>
          <cx:pt idx="2187">0.55910879629629628</cx:pt>
          <cx:pt idx="2188">0.56491898148148145</cx:pt>
          <cx:pt idx="2189">0.5923842592592593</cx:pt>
          <cx:pt idx="2190">0.59748842592592599</cx:pt>
          <cx:pt idx="2191">0.61002314814814818</cx:pt>
          <cx:pt idx="2192">0.61670138888888892</cx:pt>
          <cx:pt idx="2193">0.63394675925925925</cx:pt>
          <cx:pt idx="2194">0.65106481481481482</cx:pt>
          <cx:pt idx="2195">0.65148148148148144</cx:pt>
          <cx:pt idx="2196">0.65206018518518516</cx:pt>
          <cx:pt idx="2197">0.66833333333333333</cx:pt>
          <cx:pt idx="2198">0.67067129629629629</cx:pt>
          <cx:pt idx="2199">0.67175925925925928</cx:pt>
          <cx:pt idx="2200">0.67223379629629632</cx:pt>
          <cx:pt idx="2201">0.68646990740740732</cx:pt>
          <cx:pt idx="2202">0.69535879629629627</cx:pt>
          <cx:pt idx="2203">0.69843749999999993</cx:pt>
          <cx:pt idx="2204">0.69892361111111112</cx:pt>
          <cx:pt idx="2205">0.7023611111111111</cx:pt>
          <cx:pt idx="2206">0.7052314814814814</cx:pt>
          <cx:pt idx="2207">0.73123842592592592</cx:pt>
          <cx:pt idx="2208">0.76686342592592593</cx:pt>
          <cx:pt idx="2209">0.77708333333333324</cx:pt>
          <cx:pt idx="2210">0.78918981481481476</cx:pt>
          <cx:pt idx="2211">0.27957175925925926</cx:pt>
          <cx:pt idx="2212">0.28539351851851852</cx:pt>
          <cx:pt idx="2213">0.29129629629629633</cx:pt>
          <cx:pt idx="2214">0.32071759259259258</cx:pt>
          <cx:pt idx="2215">0.32512731481481483</cx:pt>
          <cx:pt idx="2216">0.3300925925925926</cx:pt>
          <cx:pt idx="2217">0.35164351851851849</cx:pt>
          <cx:pt idx="2218">0.37784722222222222</cx:pt>
          <cx:pt idx="2219">0.37813657407407408</cx:pt>
          <cx:pt idx="2220">0.37995370370370374</cx:pt>
          <cx:pt idx="2221">0.38668981481481479</cx:pt>
          <cx:pt idx="2222">0.38952546296296298</cx:pt>
          <cx:pt idx="2223">0.39034722222222223</cx:pt>
          <cx:pt idx="2224">0.39140046296296299</cx:pt>
          <cx:pt idx="2225">0.40055555555555555</cx:pt>
          <cx:pt idx="2226">0.42011574074074076</cx:pt>
          <cx:pt idx="2227">0.42130787037037037</cx:pt>
          <cx:pt idx="2228">0.42644675925925929</cx:pt>
          <cx:pt idx="2229">0.42914351851851856</cx:pt>
          <cx:pt idx="2230">0.43937500000000002</cx:pt>
          <cx:pt idx="2231">0.44546296296296295</cx:pt>
          <cx:pt idx="2232">0.44548611111111108</cx:pt>
          <cx:pt idx="2233">0.45883101851851849</cx:pt>
          <cx:pt idx="2234">0.46490740740740738</cx:pt>
          <cx:pt idx="2235">0.4649652777777778</cx:pt>
          <cx:pt idx="2236">0.46839120370370368</cx:pt>
          <cx:pt idx="2237">0.46865740740740741</cx:pt>
          <cx:pt idx="2238">0.47369212962962964</cx:pt>
          <cx:pt idx="2239">0.47483796296296293</cx:pt>
          <cx:pt idx="2240">0.47622685185185182</cx:pt>
          <cx:pt idx="2241">0.48165509259259259</cx:pt>
          <cx:pt idx="2242">0.4838425925925926</cx:pt>
          <cx:pt idx="2243">0.4962037037037037</cx:pt>
          <cx:pt idx="2244">0.49776620370370367</cx:pt>
          <cx:pt idx="2245">0.50062499999999999</cx:pt>
          <cx:pt idx="2246">0.50159722222222225</cx:pt>
          <cx:pt idx="2247">0.50541666666666674</cx:pt>
          <cx:pt idx="2248">0.5078125</cx:pt>
          <cx:pt idx="2249">0.50957175925925924</cx:pt>
          <cx:pt idx="2250">0.52555555555555555</cx:pt>
          <cx:pt idx="2251">0.53063657407407405</cx:pt>
          <cx:pt idx="2252">0.53119212962962969</cx:pt>
          <cx:pt idx="2253">0.53246527777777775</cx:pt>
          <cx:pt idx="2254">0.53256944444444443</cx:pt>
          <cx:pt idx="2255">0.54659722222222229</cx:pt>
          <cx:pt idx="2256">0.55035879629629625</cx:pt>
          <cx:pt idx="2257">0.55260416666666667</cx:pt>
          <cx:pt idx="2258">0.56324074074074071</cx:pt>
          <cx:pt idx="2259">0.57636574074074076</cx:pt>
          <cx:pt idx="2260">0.58074074074074067</cx:pt>
          <cx:pt idx="2261">0.58178240740740739</cx:pt>
          <cx:pt idx="2262">0.5851736111111111</cx:pt>
          <cx:pt idx="2263">0.59053240740740742</cx:pt>
          <cx:pt idx="2264">0.59055555555555561</cx:pt>
          <cx:pt idx="2265">0.59056712962962965</cx:pt>
          <cx:pt idx="2266">0.59157407407407414</cx:pt>
          <cx:pt idx="2267">0.59188657407407408</cx:pt>
          <cx:pt idx="2268">0.59197916666666661</cx:pt>
          <cx:pt idx="2269">0.59228009259259262</cx:pt>
          <cx:pt idx="2270">0.59256944444444448</cx:pt>
          <cx:pt idx="2271">0.59406250000000005</cx:pt>
          <cx:pt idx="2272">0.59589120370370374</cx:pt>
          <cx:pt idx="2273">0.59666666666666668</cx:pt>
          <cx:pt idx="2274">0.61677083333333338</cx:pt>
          <cx:pt idx="2275">0.62129629629629635</cx:pt>
          <cx:pt idx="2276">0.62146990740740737</cx:pt>
          <cx:pt idx="2277">0.63718750000000002</cx:pt>
          <cx:pt idx="2278">0.63958333333333328</cx:pt>
          <cx:pt idx="2279">0.64129629629629636</cx:pt>
          <cx:pt idx="2280">0.64651620370370366</cx:pt>
          <cx:pt idx="2281">0.65943287037037035</cx:pt>
          <cx:pt idx="2282">0.66113425925925928</cx:pt>
          <cx:pt idx="2283">0.67414351851851861</cx:pt>
          <cx:pt idx="2284">0.7053124999999999</cx:pt>
          <cx:pt idx="2285">0.71292824074074079</cx:pt>
          <cx:pt idx="2286">0.75489583333333332</cx:pt>
          <cx:pt idx="2287">0.2951273148148148</cx:pt>
          <cx:pt idx="2288">0.31028935185185186</cx:pt>
          <cx:pt idx="2289">0.3283564814814815</cx:pt>
          <cx:pt idx="2290">0.33068287037037036</cx:pt>
          <cx:pt idx="2291">0.33113425925925927</cx:pt>
          <cx:pt idx="2292">0.33309027777777778</cx:pt>
          <cx:pt idx="2293">0.36064814814814811</cx:pt>
          <cx:pt idx="2294">0.36210648148148145</cx:pt>
          <cx:pt idx="2295">0.37025462962962963</cx:pt>
          <cx:pt idx="2296">0.37181712962962959</cx:pt>
          <cx:pt idx="2297">0.37682870370370369</cx:pt>
          <cx:pt idx="2298">0.38755787037037037</cx:pt>
          <cx:pt idx="2299">0.38771990740740742</cx:pt>
          <cx:pt idx="2300">0.39921296296296299</cx:pt>
          <cx:pt idx="2301">0.39939814814814811</cx:pt>
          <cx:pt idx="2302">0.40173611111111113</cx:pt>
          <cx:pt idx="2303">0.40334490740740742</cx:pt>
          <cx:pt idx="2304">0.40365740740740735</cx:pt>
          <cx:pt idx="2305">0.40423611111111107</cx:pt>
          <cx:pt idx="2306">0.4054976851851852</cx:pt>
          <cx:pt idx="2307">0.40837962962962965</cx:pt>
          <cx:pt idx="2308">0.41048611111111111</cx:pt>
          <cx:pt idx="2309">0.41086805555555556</cx:pt>
          <cx:pt idx="2310">0.41317129629629629</cx:pt>
          <cx:pt idx="2311">0.41488425925925926</cx:pt>
          <cx:pt idx="2312">0.41548611111111106</cx:pt>
          <cx:pt idx="2313">0.4183912037037037</cx:pt>
          <cx:pt idx="2314">0.42199074074074078</cx:pt>
          <cx:pt idx="2315">0.4246180555555556</cx:pt>
          <cx:pt idx="2316">0.42836805555555557</cx:pt>
          <cx:pt idx="2317">0.43387731481481479</cx:pt>
          <cx:pt idx="2318">0.43535879629629631</cx:pt>
          <cx:pt idx="2319">0.43678240740740737</cx:pt>
          <cx:pt idx="2320">0.44261574074074073</cx:pt>
          <cx:pt idx="2321">0.44541666666666663</cx:pt>
          <cx:pt idx="2322">0.44754629629629633</cx:pt>
          <cx:pt idx="2323">0.46049768518518519</cx:pt>
          <cx:pt idx="2324">0.46243055555555551</cx:pt>
          <cx:pt idx="2325">0.46336805555555555</cx:pt>
          <cx:pt idx="2326">0.46858796296296296</cx:pt>
          <cx:pt idx="2327">0.47106481481481483</cx:pt>
          <cx:pt idx="2328">0.48269675925925926</cx:pt>
          <cx:pt idx="2329">0.48582175925925924</cx:pt>
          <cx:pt idx="2330">0.48972222222222223</cx:pt>
          <cx:pt idx="2331">0.49247685185185186</cx:pt>
          <cx:pt idx="2332">0.49295138888888884</cx:pt>
          <cx:pt idx="2333">0.50104166666666672</cx:pt>
          <cx:pt idx="2334">0.50462962962962965</cx:pt>
          <cx:pt idx="2335">0.50511574074074073</cx:pt>
          <cx:pt idx="2336">0.50578703703703709</cx:pt>
          <cx:pt idx="2337">0.50807870370370367</cx:pt>
          <cx:pt idx="2338">0.51329861111111108</cx:pt>
          <cx:pt idx="2339">0.51940972222222215</cx:pt>
          <cx:pt idx="2340">0.53366898148148145</cx:pt>
          <cx:pt idx="2341">0.54006944444444438</cx:pt>
          <cx:pt idx="2342">0.54167824074074067</cx:pt>
          <cx:pt idx="2343">0.54627314814814809</cx:pt>
          <cx:pt idx="2344">0.55641203703703701</cx:pt>
          <cx:pt idx="2345">0.56165509259259261</cx:pt>
          <cx:pt idx="2346">0.56666666666666665</cx:pt>
          <cx:pt idx="2347">0.57240740740740736</cx:pt>
          <cx:pt idx="2348">0.57881944444444444</cx:pt>
          <cx:pt idx="2349">0.58172453703703708</cx:pt>
          <cx:pt idx="2350">0.58387731481481475</cx:pt>
          <cx:pt idx="2351">0.60504629629629625</cx:pt>
          <cx:pt idx="2352">0.60646990740740747</cx:pt>
          <cx:pt idx="2353">0.61057870370370371</cx:pt>
          <cx:pt idx="2354">0.61081018518518515</cx:pt>
          <cx:pt idx="2355">0.62358796296296293</cx:pt>
          <cx:pt idx="2356">0.6239351851851852</cx:pt>
          <cx:pt idx="2357">0.63052083333333331</cx:pt>
          <cx:pt idx="2358">0.63624999999999998</cx:pt>
          <cx:pt idx="2359">0.64228009259259256</cx:pt>
          <cx:pt idx="2360">0.66297453703703701</cx:pt>
          <cx:pt idx="2361">0.66724537037037035</cx:pt>
          <cx:pt idx="2362">0.66730324074074077</cx:pt>
          <cx:pt idx="2363">0.66927083333333337</cx:pt>
          <cx:pt idx="2364">0.67260416666666656</cx:pt>
          <cx:pt idx="2365">0.67394675925925929</cx:pt>
          <cx:pt idx="2366">0.68233796296296301</cx:pt>
          <cx:pt idx="2367">0.69392361111111101</cx:pt>
          <cx:pt idx="2368">0.69597222222222221</cx:pt>
          <cx:pt idx="2369">0.69934027777777785</cx:pt>
          <cx:pt idx="2370">0.70958333333333334</cx:pt>
          <cx:pt idx="2371">0.77008101851851851</cx:pt>
          <cx:pt idx="2372">0.78761574074074081</cx:pt>
          <cx:pt idx="2373">0.25292824074074077</cx:pt>
          <cx:pt idx="2374">0.30814814814814812</cx:pt>
          <cx:pt idx="2375">0.31837962962962962</cx:pt>
          <cx:pt idx="2376">0.32643518518518516</cx:pt>
          <cx:pt idx="2377">0.33152777777777781</cx:pt>
          <cx:pt idx="2378">0.34038194444444447</cx:pt>
          <cx:pt idx="2379">0.34122685185185181</cx:pt>
          <cx:pt idx="2380">0.34986111111111112</cx:pt>
          <cx:pt idx="2381">0.35646990740740742</cx:pt>
          <cx:pt idx="2382">0.35688657407407409</cx:pt>
          <cx:pt idx="2383">0.35858796296296297</cx:pt>
          <cx:pt idx="2384">0.36189814814814819</cx:pt>
          <cx:pt idx="2385">0.3674074074074074</cx:pt>
          <cx:pt idx="2386">0.3684027777777778</cx:pt>
          <cx:pt idx="2387">0.36859953703703702</cx:pt>
          <cx:pt idx="2388">0.36873842592592593</cx:pt>
          <cx:pt idx="2389">0.36950231481481483</cx:pt>
          <cx:pt idx="2390">0.37137731481481479</cx:pt>
          <cx:pt idx="2391">0.37752314814814819</cx:pt>
          <cx:pt idx="2392">0.37811342592592595</cx:pt>
          <cx:pt idx="2393">0.38646990740740739</cx:pt>
          <cx:pt idx="2394">0.38853009259259258</cx:pt>
          <cx:pt idx="2395">0.39070601851851849</cx:pt>
          <cx:pt idx="2396">0.3913773148148148</cx:pt>
          <cx:pt idx="2397">0.39142361111111112</cx:pt>
          <cx:pt idx="2398">0.39317129629629632</cx:pt>
          <cx:pt idx="2399">0.39446759259259262</cx:pt>
          <cx:pt idx="2400">0.39526620370370374</cx:pt>
          <cx:pt idx="2401">0.39556712962962964</cx:pt>
          <cx:pt idx="2402">0.3971412037037037</cx:pt>
          <cx:pt idx="2403">0.39999999999999997</cx:pt>
          <cx:pt idx="2404">0.40207175925925925</cx:pt>
          <cx:pt idx="2405">0.40454861111111112</cx:pt>
          <cx:pt idx="2406">0.4054976851851852</cx:pt>
          <cx:pt idx="2407">0.41065972222222219</cx:pt>
          <cx:pt idx="2408">0.41780092592592594</cx:pt>
          <cx:pt idx="2409">0.41999999999999998</cx:pt>
          <cx:pt idx="2410">0.42878472222222225</cx:pt>
          <cx:pt idx="2411">0.43209490740740741</cx:pt>
          <cx:pt idx="2412">0.43900462962962966</cx:pt>
          <cx:pt idx="2413">0.43930555555555556</cx:pt>
          <cx:pt idx="2414">0.43959490740740742</cx:pt>
          <cx:pt idx="2415">0.44049768518518517</cx:pt>
          <cx:pt idx="2416">0.44385416666666666</cx:pt>
          <cx:pt idx="2417">0.44414351851851852</cx:pt>
          <cx:pt idx="2418">0.44702546296296292</cx:pt>
          <cx:pt idx="2419">0.44828703703703704</cx:pt>
          <cx:pt idx="2420">0.44969907407407406</cx:pt>
          <cx:pt idx="2421">0.45339120370370373</cx:pt>
          <cx:pt idx="2422">0.45435185185185184</cx:pt>
          <cx:pt idx="2423">0.45850694444444445</cx:pt>
          <cx:pt idx="2424">0.46182870370370371</cx:pt>
          <cx:pt idx="2425">0.47422453703703704</cx:pt>
          <cx:pt idx="2426">0.47437499999999999</cx:pt>
          <cx:pt idx="2427">0.48982638888888891</cx:pt>
          <cx:pt idx="2428">0.49453703703703705</cx:pt>
          <cx:pt idx="2429">0.49793981481481481</cx:pt>
          <cx:pt idx="2430">0.50670138888888883</cx:pt>
          <cx:pt idx="2431">0.52466435185185178</cx:pt>
          <cx:pt idx="2432">0.5304861111111111</cx:pt>
          <cx:pt idx="2433">0.53752314814814817</cx:pt>
          <cx:pt idx="2434">0.54333333333333333</cx:pt>
          <cx:pt idx="2435">0.5467129629629629</cx:pt>
          <cx:pt idx="2436">0.54854166666666659</cx:pt>
          <cx:pt idx="2437">0.54994212962962963</cx:pt>
          <cx:pt idx="2438">0.55193287037037042</cx:pt>
          <cx:pt idx="2439">0.55813657407407413</cx:pt>
          <cx:pt idx="2440">0.56146990740740743</cx:pt>
          <cx:pt idx="2441">0.56928240740740743</cx:pt>
          <cx:pt idx="2442">0.57094907407407403</cx:pt>
          <cx:pt idx="2443">0.57321759259259253</cx:pt>
          <cx:pt idx="2444">0.5743287037037037</cx:pt>
          <cx:pt idx="2445">0.57935185185185178</cx:pt>
          <cx:pt idx="2446">0.57945601851851858</cx:pt>
          <cx:pt idx="2447">0.58503472222222219</cx:pt>
          <cx:pt idx="2448">0.5879050925925926</cx:pt>
          <cx:pt idx="2449">0.5991319444444444</cx:pt>
          <cx:pt idx="2450">0.60898148148148146</cx:pt>
          <cx:pt idx="2451">0.61681712962962965</cx:pt>
          <cx:pt idx="2452">0.61924768518518525</cx:pt>
          <cx:pt idx="2453">0.62709490740740736</cx:pt>
          <cx:pt idx="2454">0.63178240740740743</cx:pt>
          <cx:pt idx="2455">0.63656250000000003</cx:pt>
          <cx:pt idx="2456">0.63760416666666664</cx:pt>
          <cx:pt idx="2457">0.63827546296296289</cx:pt>
          <cx:pt idx="2458">0.64322916666666663</cx:pt>
          <cx:pt idx="2459">0.64396990740740734</cx:pt>
          <cx:pt idx="2460">0.65164351851851854</cx:pt>
          <cx:pt idx="2461">0.65178240740740734</cx:pt>
          <cx:pt idx="2462">0.66212962962962962</cx:pt>
          <cx:pt idx="2463">0.66293981481481479</cx:pt>
          <cx:pt idx="2464">0.66298611111111116</cx:pt>
          <cx:pt idx="2465">0.66326388888888888</cx:pt>
          <cx:pt idx="2466">0.66478009259259252</cx:pt>
          <cx:pt idx="2467">0.67417824074074073</cx:pt>
          <cx:pt idx="2468">0.68231481481481471</cx:pt>
          <cx:pt idx="2469">0.68680555555555556</cx:pt>
          <cx:pt idx="2470">0.70620370370370367</cx:pt>
          <cx:pt idx="2471">0.71496527777777785</cx:pt>
          <cx:pt idx="2472">0.73344907407407411</cx:pt>
          <cx:pt idx="2473">0.76101851851851843</cx:pt>
          <cx:pt idx="2474">0.7794212962962962</cx:pt>
          <cx:pt idx="2475">0.27499999999999997</cx:pt>
          <cx:pt idx="2476">0.28255787037037039</cx:pt>
          <cx:pt idx="2477">0.30839120370370371</cx:pt>
          <cx:pt idx="2478">0.33217592592592593</cx:pt>
          <cx:pt idx="2479">0.33487268518518515</cx:pt>
          <cx:pt idx="2480">0.33621527777777777</cx:pt>
          <cx:pt idx="2481">0.35422453703703699</cx:pt>
          <cx:pt idx="2482">0.36271990740740739</cx:pt>
          <cx:pt idx="2483">0.36483796296296295</cx:pt>
          <cx:pt idx="2484">0.36538194444444444</cx:pt>
          <cx:pt idx="2485">0.36583333333333329</cx:pt>
          <cx:pt idx="2486">0.37398148148148147</cx:pt>
          <cx:pt idx="2487">0.37667824074074074</cx:pt>
          <cx:pt idx="2488">0.38261574074074073</cx:pt>
          <cx:pt idx="2489">0.38538194444444446</cx:pt>
          <cx:pt idx="2490">0.38560185185185186</cx:pt>
          <cx:pt idx="2491">0.38605324074074071</cx:pt>
          <cx:pt idx="2492">0.38817129629629626</cx:pt>
          <cx:pt idx="2493">0.39078703703703704</cx:pt>
          <cx:pt idx="2494">0.39199074074074075</cx:pt>
          <cx:pt idx="2495">0.40925925925925927</cx:pt>
          <cx:pt idx="2496">0.41042824074074075</cx:pt>
          <cx:pt idx="2497">0.41136574074074073</cx:pt>
          <cx:pt idx="2498">0.41320601851851851</cx:pt>
          <cx:pt idx="2499">0.41341435185185182</cx:pt>
          <cx:pt idx="2500">0.41375000000000001</cx:pt>
          <cx:pt idx="2501">0.41394675925925922</cx:pt>
          <cx:pt idx="2502">0.41506944444444444</cx:pt>
          <cx:pt idx="2503">0.4176273148148148</cx:pt>
          <cx:pt idx="2504">0.42208333333333337</cx:pt>
          <cx:pt idx="2505">0.42598379629629629</cx:pt>
          <cx:pt idx="2506">0.42725694444444445</cx:pt>
          <cx:pt idx="2507">0.42781249999999998</cx:pt>
          <cx:pt idx="2508">0.42929398148148151</cx:pt>
          <cx:pt idx="2509">0.43571759259259263</cx:pt>
          <cx:pt idx="2510">0.43821759259259263</cx:pt>
          <cx:pt idx="2511">0.4462268518518519</cx:pt>
          <cx:pt idx="2512">0.45619212962962963</cx:pt>
          <cx:pt idx="2513">0.46388888888888885</cx:pt>
          <cx:pt idx="2514">0.46810185185185182</cx:pt>
          <cx:pt idx="2515">0.47233796296296293</cx:pt>
          <cx:pt idx="2516">0.47719907407407408</cx:pt>
          <cx:pt idx="2517">0.51555555555555554</cx:pt>
          <cx:pt idx="2518">0.52766203703703707</cx:pt>
          <cx:pt idx="2519">0.53245370370370371</cx:pt>
          <cx:pt idx="2520">0.54071759259259256</cx:pt>
          <cx:pt idx="2521">0.5425578703703704</cx:pt>
          <cx:pt idx="2522">0.54391203703703705</cx:pt>
          <cx:pt idx="2523">0.54849537037037044</cx:pt>
          <cx:pt idx="2524">0.55454861111111109</cx:pt>
          <cx:pt idx="2525">0.5652314814814815</cx:pt>
          <cx:pt idx="2526">0.56798611111111108</cx:pt>
          <cx:pt idx="2527">0.5681828703703703</cx:pt>
          <cx:pt idx="2528">0.56858796296296299</cx:pt>
          <cx:pt idx="2529">0.569849537037037</cx:pt>
          <cx:pt idx="2530">0.57071759259259258</cx:pt>
          <cx:pt idx="2531">0.57634259259259257</cx:pt>
          <cx:pt idx="2532">0.57702546296296298</cx:pt>
          <cx:pt idx="2533">0.59015046296296292</cx:pt>
          <cx:pt idx="2534">0.59651620370370373</cx:pt>
          <cx:pt idx="2535">0.60555555555555551</cx:pt>
          <cx:pt idx="2536">0.60575231481481484</cx:pt>
          <cx:pt idx="2537">0.61194444444444451</cx:pt>
          <cx:pt idx="2538">0.6121875</cx:pt>
          <cx:pt idx="2539">0.62996527777777778</cx:pt>
          <cx:pt idx="2540">0.64538194444444441</cx:pt>
          <cx:pt idx="2541">0.65012731481481478</cx:pt>
          <cx:pt idx="2542">0.65894675925925927</cx:pt>
          <cx:pt idx="2543">0.70651620370370372</cx:pt>
          <cx:pt idx="2544">0.71462962962962961</cx:pt>
          <cx:pt idx="2545">0.74458333333333337</cx:pt>
          <cx:pt idx="2546">0.26416666666666666</cx:pt>
          <cx:pt idx="2547">0.29113425925925923</cx:pt>
          <cx:pt idx="2548">0.29430555555555554</cx:pt>
          <cx:pt idx="2549">0.32490740740740742</cx:pt>
          <cx:pt idx="2550">0.33344907407407409</cx:pt>
          <cx:pt idx="2551">0.33604166666666663</cx:pt>
          <cx:pt idx="2552">0.33902777777777776</cx:pt>
          <cx:pt idx="2553">0.33971064814814816</cx:pt>
          <cx:pt idx="2554">0.34052083333333333</cx:pt>
          <cx:pt idx="2555">0.34131944444444445</cx:pt>
          <cx:pt idx="2556">0.34798611111111111</cx:pt>
          <cx:pt idx="2557">0.34818287037037038</cx:pt>
          <cx:pt idx="2558">0.34976851851851848</cx:pt>
          <cx:pt idx="2559">0.35288194444444443</cx:pt>
          <cx:pt idx="2560">0.35662037037037037</cx:pt>
          <cx:pt idx="2561">0.35850694444444442</cx:pt>
          <cx:pt idx="2562">0.36384259259259261</cx:pt>
          <cx:pt idx="2563">0.36675925925925923</cx:pt>
          <cx:pt idx="2564">0.37136574074074075</cx:pt>
          <cx:pt idx="2565">0.395474537037037</cx:pt>
          <cx:pt idx="2566">0.39999999999999997</cx:pt>
          <cx:pt idx="2567">0.40064814814814814</cx:pt>
          <cx:pt idx="2568">0.40214120370370371</cx:pt>
          <cx:pt idx="2569">0.40577546296296302</cx:pt>
          <cx:pt idx="2570">0.40836805555555555</cx:pt>
          <cx:pt idx="2571">0.42037037037037034</cx:pt>
          <cx:pt idx="2572">0.42271990740740745</cx:pt>
          <cx:pt idx="2573">0.42328703703703702</cx:pt>
          <cx:pt idx="2574">0.42762731481481481</cx:pt>
          <cx:pt idx="2575">0.42940972222222223</cx:pt>
          <cx:pt idx="2576">0.4384953703703704</cx:pt>
          <cx:pt idx="2577">0.44152777777777774</cx:pt>
          <cx:pt idx="2578">0.45526620370370369</cx:pt>
          <cx:pt idx="2579">0.45605324074074072</cx:pt>
          <cx:pt idx="2580">0.45657407407407408</cx:pt>
          <cx:pt idx="2581">0.45679398148148148</cx:pt>
          <cx:pt idx="2582">0.46642361111111108</cx:pt>
          <cx:pt idx="2583">0.47358796296296296</cx:pt>
          <cx:pt idx="2584">0.47554398148148147</cx:pt>
          <cx:pt idx="2585">0.48107638888888887</cx:pt>
          <cx:pt idx="2586">0.49935185185185182</cx:pt>
          <cx:pt idx="2587">0.5111458333333333</cx:pt>
          <cx:pt idx="2588">0.51452546296296298</cx:pt>
          <cx:pt idx="2589">0.51517361111111104</cx:pt>
          <cx:pt idx="2590">0.51996527777777779</cx:pt>
          <cx:pt idx="2591">0.52206018518518515</cx:pt>
          <cx:pt idx="2592">0.52511574074074074</cx:pt>
          <cx:pt idx="2593">0.52532407407407411</cx:pt>
          <cx:pt idx="2594">0.53030092592592593</cx:pt>
          <cx:pt idx="2595">0.53473379629629625</cx:pt>
          <cx:pt idx="2596">0.53548611111111111</cx:pt>
          <cx:pt idx="2597">0.53700231481481475</cx:pt>
          <cx:pt idx="2598">0.53815972222222219</cx:pt>
          <cx:pt idx="2599">0.54383101851851856</cx:pt>
          <cx:pt idx="2600">0.54659722222222229</cx:pt>
          <cx:pt idx="2601">0.55053240740740739</cx:pt>
          <cx:pt idx="2602">0.55116898148148141</cx:pt>
          <cx:pt idx="2603">0.55152777777777773</cx:pt>
          <cx:pt idx="2604">0.56174768518518514</cx:pt>
          <cx:pt idx="2605">0.56232638888888886</cx:pt>
          <cx:pt idx="2606">0.58273148148148146</cx:pt>
          <cx:pt idx="2607">0.60239583333333335</cx:pt>
          <cx:pt idx="2608">0.60261574074074076</cx:pt>
          <cx:pt idx="2609">0.60271990740740744</cx:pt>
          <cx:pt idx="2610">0.64949074074074076</cx:pt>
          <cx:pt idx="2611">0.66729166666666673</cx:pt>
          <cx:pt idx="2612">0.3213657407407407</cx:pt>
          <cx:pt idx="2613">0.32421296296296293</cx:pt>
          <cx:pt idx="2614">0.32493055555555556</cx:pt>
          <cx:pt idx="2615">0.33672453703703703</cx:pt>
          <cx:pt idx="2616">0.34083333333333332</cx:pt>
          <cx:pt idx="2617">0.35853009259259255</cx:pt>
          <cx:pt idx="2618">0.36196759259259265</cx:pt>
          <cx:pt idx="2619">0.36420138888888887</cx:pt>
          <cx:pt idx="2620">0.37572916666666667</cx:pt>
          <cx:pt idx="2621">0.37637731481481485</cx:pt>
          <cx:pt idx="2622">0.37724537037037037</cx:pt>
          <cx:pt idx="2623">0.3790162037037037</cx:pt>
          <cx:pt idx="2624">0.38112268518518522</cx:pt>
          <cx:pt idx="2625">0.38339120370370372</cx:pt>
          <cx:pt idx="2626">0.38498842592592591</cx:pt>
          <cx:pt idx="2627">0.38767361111111115</cx:pt>
          <cx:pt idx="2628">0.38810185185185181</cx:pt>
          <cx:pt idx="2629">0.39118055555555559</cx:pt>
          <cx:pt idx="2630">0.39175925925925931</cx:pt>
          <cx:pt idx="2631">0.39556712962962964</cx:pt>
          <cx:pt idx="2632">0.39598379629629626</cx:pt>
          <cx:pt idx="2633">0.39719907407407407</cx:pt>
          <cx:pt idx="2634">0.39800925925925923</cx:pt>
          <cx:pt idx="2635">0.40409722222222227</cx:pt>
          <cx:pt idx="2636">0.40984953703703703</cx:pt>
          <cx:pt idx="2637">0.41005787037037034</cx:pt>
          <cx:pt idx="2638">0.41261574074074076</cx:pt>
          <cx:pt idx="2639">0.41625000000000001</cx:pt>
          <cx:pt idx="2640">0.41956018518518517</cx:pt>
          <cx:pt idx="2641">0.4236226851851852</cx:pt>
          <cx:pt idx="2642">0.42464120370370373</cx:pt>
          <cx:pt idx="2643">0.43079861111111112</cx:pt>
          <cx:pt idx="2644">0.4316550925925926</cx:pt>
          <cx:pt idx="2645">0.43869212962962961</cx:pt>
          <cx:pt idx="2646">0.43944444444444447</cx:pt>
          <cx:pt idx="2647">0.44017361111111114</cx:pt>
          <cx:pt idx="2648">0.44210648148148146</cx:pt>
          <cx:pt idx="2649">0.4465277777777778</cx:pt>
          <cx:pt idx="2650">0.45244212962962965</cx:pt>
          <cx:pt idx="2651">0.45320601851851849</cx:pt>
          <cx:pt idx="2652">0.46471064814814816</cx:pt>
          <cx:pt idx="2653">0.47092592592592591</cx:pt>
          <cx:pt idx="2654">0.4713310185185185</cx:pt>
          <cx:pt idx="2655">0.47891203703703705</cx:pt>
          <cx:pt idx="2656">0.47953703703703704</cx:pt>
          <cx:pt idx="2657">0.48115740740740742</cx:pt>
          <cx:pt idx="2658">0.4911342592592593</cx:pt>
          <cx:pt idx="2659">0.49827546296296293</cx:pt>
          <cx:pt idx="2660">0.51231481481481478</cx:pt>
          <cx:pt idx="2661">0.51288194444444446</cx:pt>
          <cx:pt idx="2662">0.52059027777777778</cx:pt>
          <cx:pt idx="2663">0.53659722222222228</cx:pt>
          <cx:pt idx="2664">0.55800925925925926</cx:pt>
          <cx:pt idx="2665">0.57964120370370364</cx:pt>
          <cx:pt idx="2666">0.58450231481481485</cx:pt>
          <cx:pt idx="2667">0.58840277777777772</cx:pt>
          <cx:pt idx="2668">0.58854166666666663</cx:pt>
          <cx:pt idx="2669">0.60035879629629629</cx:pt>
          <cx:pt idx="2670">0.60744212962962962</cx:pt>
          <cx:pt idx="2671">0.60745370370370366</cx:pt>
          <cx:pt idx="2672">0.6077893518518519</cx:pt>
          <cx:pt idx="2673">0.61460648148148145</cx:pt>
          <cx:pt idx="2674">0.61537037037037035</cx:pt>
          <cx:pt idx="2675">0.62040509259259258</cx:pt>
          <cx:pt idx="2676">0.62677083333333339</cx:pt>
          <cx:pt idx="2677">0.62864583333333335</cx:pt>
          <cx:pt idx="2678">0.63274305555555554</cx:pt>
          <cx:pt idx="2679">0.63855324074074071</cx:pt>
          <cx:pt idx="2680">0.64429398148148154</cx:pt>
          <cx:pt idx="2681">0.64594907407407409</cx:pt>
          <cx:pt idx="2682">0.64811342592592591</cx:pt>
          <cx:pt idx="2683">0.65362268518518518</cx:pt>
          <cx:pt idx="2684">0.66260416666666666</cx:pt>
          <cx:pt idx="2685">0.66267361111111112</cx:pt>
          <cx:pt idx="2686">0.6632986111111111</cx:pt>
          <cx:pt idx="2687">0.6638425925925926</cx:pt>
          <cx:pt idx="2688">0.6815972222222223</cx:pt>
          <cx:pt idx="2689">0.70251157407407405</cx:pt>
          <cx:pt idx="2690">0.71812500000000001</cx:pt>
          <cx:pt idx="2691">0.71813657407407405</cx:pt>
          <cx:pt idx="2692">0.7319444444444444</cx:pt>
          <cx:pt idx="2693">0.74096064814814822</cx:pt>
          <cx:pt idx="2694">0.25304398148148149</cx:pt>
          <cx:pt idx="2695">0.28611111111111115</cx:pt>
          <cx:pt idx="2696">0.29738425925925926</cx:pt>
          <cx:pt idx="2697">0.31268518518518518</cx:pt>
          <cx:pt idx="2698">0.31572916666666667</cx:pt>
          <cx:pt idx="2699">0.32520833333333332</cx:pt>
          <cx:pt idx="2700">0.33802083333333338</cx:pt>
          <cx:pt idx="2701">0.34189814814814817</cx:pt>
          <cx:pt idx="2702">0.34618055555555555</cx:pt>
          <cx:pt idx="2703">0.34774305555555557</cx:pt>
          <cx:pt idx="2704">0.34841435185185188</cx:pt>
          <cx:pt idx="2705">0.34965277777777781</cx:pt>
          <cx:pt idx="2706">0.35173611111111108</cx:pt>
          <cx:pt idx="2707">0.35474537037037041</cx:pt>
          <cx:pt idx="2708">0.35567129629629629</cx:pt>
          <cx:pt idx="2709">0.36459490740740735</cx:pt>
          <cx:pt idx="2710">0.36542824074074076</cx:pt>
          <cx:pt idx="2711">0.37425925925925929</cx:pt>
          <cx:pt idx="2712">0.37874999999999998</cx:pt>
          <cx:pt idx="2713">0.38118055555555558</cx:pt>
          <cx:pt idx="2714">0.38936342592592593</cx:pt>
          <cx:pt idx="2715">0.39018518518518519</cx:pt>
          <cx:pt idx="2716">0.39103009259259264</cx:pt>
          <cx:pt idx="2717">0.39263888888888893</cx:pt>
          <cx:pt idx="2718">0.39874999999999999</cx:pt>
          <cx:pt idx="2719">0.39923611111111112</cx:pt>
          <cx:pt idx="2720">0.40078703703703705</cx:pt>
          <cx:pt idx="2721">0.40111111111111114</cx:pt>
          <cx:pt idx="2722">0.4067013888888889</cx:pt>
          <cx:pt idx="2723">0.40707175925925926</cx:pt>
          <cx:pt idx="2724">0.40722222222222221</cx:pt>
          <cx:pt idx="2725">0.4074652777777778</cx:pt>
          <cx:pt idx="2726">0.40844907407407405</cx:pt>
          <cx:pt idx="2727">0.40884259259259265</cx:pt>
          <cx:pt idx="2728">0.41144675925925928</cx:pt>
          <cx:pt idx="2729">0.43023148148148144</cx:pt>
          <cx:pt idx="2730">0.43231481481481482</cx:pt>
          <cx:pt idx="2731">0.43421296296296297</cx:pt>
          <cx:pt idx="2732">0.4463657407407407</cx:pt>
          <cx:pt idx="2733">0.45061342592592596</cx:pt>
          <cx:pt idx="2734">0.45409722222222221</cx:pt>
          <cx:pt idx="2735">0.45437499999999997</cx:pt>
          <cx:pt idx="2736">0.46099537037037036</cx:pt>
          <cx:pt idx="2737">0.46103009259259259</cx:pt>
          <cx:pt idx="2738">0.4682175925925926</cx:pt>
          <cx:pt idx="2739">0.46929398148148144</cx:pt>
          <cx:pt idx="2740">0.47502314814814817</cx:pt>
          <cx:pt idx="2741">0.49074074074074076</cx:pt>
          <cx:pt idx="2742">0.49141203703703701</cx:pt>
          <cx:pt idx="2743">0.50467592592592592</cx:pt>
          <cx:pt idx="2744">0.51013888888888892</cx:pt>
          <cx:pt idx="2745">0.51461805555555562</cx:pt>
          <cx:pt idx="2746">0.51806712962962964</cx:pt>
          <cx:pt idx="2747">0.5325347222222222</cx:pt>
          <cx:pt idx="2748">0.53314814814814815</cx:pt>
          <cx:pt idx="2749">0.53887731481481482</cx:pt>
          <cx:pt idx="2750">0.53916666666666668</cx:pt>
          <cx:pt idx="2751">0.54769675925925931</cx:pt>
          <cx:pt idx="2752">0.56071759259259257</cx:pt>
          <cx:pt idx="2753">0.56247685185185181</cx:pt>
          <cx:pt idx="2754">0.57726851851851857</cx:pt>
          <cx:pt idx="2755">0.58929398148148149</cx:pt>
          <cx:pt idx="2756">0.59612268518518519</cx:pt>
          <cx:pt idx="2757">0.60425925925925927</cx:pt>
          <cx:pt idx="2758">0.61120370370370369</cx:pt>
          <cx:pt idx="2759">0.61888888888888893</cx:pt>
          <cx:pt idx="2760">0.62141203703703707</cx:pt>
          <cx:pt idx="2761">0.63748842592592592</cx:pt>
          <cx:pt idx="2762">0.63768518518518513</cx:pt>
          <cx:pt idx="2763">0.63788194444444446</cx:pt>
          <cx:pt idx="2764">0.63907407407407402</cx:pt>
          <cx:pt idx="2765">0.6413078703703704</cx:pt>
          <cx:pt idx="2766">0.65834490740740736</cx:pt>
          <cx:pt idx="2767">0.66715277777777782</cx:pt>
          <cx:pt idx="2768">0.6680787037037037</cx:pt>
          <cx:pt idx="2769">0.66851851851851851</cx:pt>
          <cx:pt idx="2770">0.6749074074074074</cx:pt>
          <cx:pt idx="2771">0.67511574074074077</cx:pt>
          <cx:pt idx="2772">0.68107638888888899</cx:pt>
          <cx:pt idx="2773">0.69386574074074081</cx:pt>
          <cx:pt idx="2774">0.69400462962962972</cx:pt>
          <cx:pt idx="2775">0.70915509259259257</cx:pt>
          <cx:pt idx="2776">0.71218750000000008</cx:pt>
          <cx:pt idx="2777">0.72554398148148147</cx:pt>
          <cx:pt idx="2778">0.25167824074074074</cx:pt>
          <cx:pt idx="2779">0.27200231481481479</cx:pt>
          <cx:pt idx="2780">0.27890046296296295</cx:pt>
          <cx:pt idx="2781">0.29502314814814817</cx:pt>
          <cx:pt idx="2782">0.29621527777777779</cx:pt>
          <cx:pt idx="2783">0.30466435185185187</cx:pt>
          <cx:pt idx="2784">0.31578703703703703</cx:pt>
          <cx:pt idx="2785">0.32981481481481484</cx:pt>
          <cx:pt idx="2786">0.33435185185185184</cx:pt>
          <cx:pt idx="2787">0.33954861111111106</cx:pt>
          <cx:pt idx="2788">0.35880787037037037</cx:pt>
          <cx:pt idx="2789">0.35935185185185187</cx:pt>
          <cx:pt idx="2790">0.37244212962962964</cx:pt>
          <cx:pt idx="2791">0.37409722222222225</cx:pt>
          <cx:pt idx="2792">0.37592592592592594</cx:pt>
          <cx:pt idx="2793">0.37658564814814816</cx:pt>
          <cx:pt idx="2794">0.37759259259259265</cx:pt>
          <cx:pt idx="2795">0.37783564814814818</cx:pt>
          <cx:pt idx="2796">0.38740740740740742</cx:pt>
          <cx:pt idx="2797">0.38877314814814817</cx:pt>
          <cx:pt idx="2798">0.38938657407407407</cx:pt>
          <cx:pt idx="2799">0.39180555555555552</cx:pt>
          <cx:pt idx="2800">0.39188657407407407</cx:pt>
          <cx:pt idx="2801">0.39369212962962963</cx:pt>
          <cx:pt idx="2802">0.39642361111111107</cx:pt>
          <cx:pt idx="2803">0.39706018518518515</cx:pt>
          <cx:pt idx="2804">0.40086805555555555</cx:pt>
          <cx:pt idx="2805">0.40267361111111111</cx:pt>
          <cx:pt idx="2806">0.41793981481481479</cx:pt>
          <cx:pt idx="2807">0.41912037037037037</cx:pt>
          <cx:pt idx="2808">0.42039351851851853</cx:pt>
          <cx:pt idx="2809">0.42136574074074074</cx:pt>
          <cx:pt idx="2810">0.4269444444444444</cx:pt>
          <cx:pt idx="2811">0.43072916666666666</cx:pt>
          <cx:pt idx="2812">0.43233796296296295</cx:pt>
          <cx:pt idx="2813">0.43364583333333334</cx:pt>
          <cx:pt idx="2814">0.43657407407407406</cx:pt>
          <cx:pt idx="2815">0.44026620370370373</cx:pt>
          <cx:pt idx="2816">0.44266203703703705</cx:pt>
          <cx:pt idx="2817">0.44332175925925926</cx:pt>
          <cx:pt idx="2818">0.44462962962962965</cx:pt>
          <cx:pt idx="2819">0.45351851851851849</cx:pt>
          <cx:pt idx="2820">0.46144675925925926</cx:pt>
          <cx:pt idx="2821">0.46739583333333329</cx:pt>
          <cx:pt idx="2822">0.47013888888888888</cx:pt>
          <cx:pt idx="2823">0.47245370370370371</cx:pt>
          <cx:pt idx="2824">0.47305555555555556</cx:pt>
          <cx:pt idx="2825">0.48006944444444444</cx:pt>
          <cx:pt idx="2826">0.4845949074074074</cx:pt>
          <cx:pt idx="2827">0.49353009259259256</cx:pt>
          <cx:pt idx="2828">0.49535879629629626</cx:pt>
          <cx:pt idx="2829">0.49927083333333333</cx:pt>
          <cx:pt idx="2830">0.50469907407407411</cx:pt>
          <cx:pt idx="2831">0.50505787037037042</cx:pt>
          <cx:pt idx="2832">0.51069444444444445</cx:pt>
          <cx:pt idx="2833">0.51268518518518513</cx:pt>
          <cx:pt idx="2834">0.52055555555555555</cx:pt>
          <cx:pt idx="2835">0.52371527777777771</cx:pt>
          <cx:pt idx="2836">0.52516203703703701</cx:pt>
          <cx:pt idx="2837">0.53813657407407411</cx:pt>
          <cx:pt idx="2838">0.54400462962962959</cx:pt>
          <cx:pt idx="2839">0.54628472222222224</cx:pt>
          <cx:pt idx="2840">0.54936342592592591</cx:pt>
          <cx:pt idx="2841">0.55744212962962958</cx:pt>
          <cx:pt idx="2842">0.55753472222222222</cx:pt>
          <cx:pt idx="2843">0.56665509259259261</cx:pt>
          <cx:pt idx="2844">0.56866898148148148</cx:pt>
          <cx:pt idx="2845">0.56879629629629636</cx:pt>
          <cx:pt idx="2846">0.56980324074074074</cx:pt>
          <cx:pt idx="2847">0.5706944444444445</cx:pt>
          <cx:pt idx="2848">0.57078703703703704</cx:pt>
          <cx:pt idx="2849">0.59193287037037035</cx:pt>
          <cx:pt idx="2850">0.59962962962962962</cx:pt>
          <cx:pt idx="2851">0.6007986111111111</cx:pt>
          <cx:pt idx="2852">0.60112268518518519</cx:pt>
          <cx:pt idx="2853">0.60174768518518518</cx:pt>
          <cx:pt idx="2854">0.61341435185185189</cx:pt>
          <cx:pt idx="2855">0.61476851851851855</cx:pt>
          <cx:pt idx="2856">0.6151388888888889</cx:pt>
          <cx:pt idx="2857">0.62236111111111114</cx:pt>
          <cx:pt idx="2858">0.62535879629629632</cx:pt>
          <cx:pt idx="2859">0.62953703703703701</cx:pt>
          <cx:pt idx="2860">0.63146990740740738</cx:pt>
          <cx:pt idx="2861">0.63194444444444442</cx:pt>
          <cx:pt idx="2862">0.63216435185185182</cx:pt>
          <cx:pt idx="2863">0.63402777777777775</cx:pt>
          <cx:pt idx="2864">0.63609953703703703</cx:pt>
          <cx:pt idx="2865">0.64613425925925927</cx:pt>
          <cx:pt idx="2866">0.6726388888888889</cx:pt>
          <cx:pt idx="2867">0.68233796296296301</cx:pt>
          <cx:pt idx="2868">0.68314814814814817</cx:pt>
          <cx:pt idx="2869">0.69903935185185195</cx:pt>
          <cx:pt idx="2870">0.74021990740740751</cx:pt>
          <cx:pt idx="2871">0.78268518518518526</cx:pt>
          <cx:pt idx="2872">0.26104166666666667</cx:pt>
          <cx:pt idx="2873">0.2717013888888889</cx:pt>
          <cx:pt idx="2874">0.28086805555555555</cx:pt>
          <cx:pt idx="2875">0.29314814814814816</cx:pt>
          <cx:pt idx="2876">0.30074074074074075</cx:pt>
          <cx:pt idx="2877">0.32065972222222222</cx:pt>
          <cx:pt idx="2878">0.32406249999999998</cx:pt>
          <cx:pt idx="2879">0.33269675925925929</cx:pt>
          <cx:pt idx="2880">0.33994212962962966</cx:pt>
          <cx:pt idx="2881">0.34362268518518518</cx:pt>
          <cx:pt idx="2882">0.34598379629629633</cx:pt>
          <cx:pt idx="2883">0.35000000000000003</cx:pt>
          <cx:pt idx="2884">0.35212962962962963</cx:pt>
          <cx:pt idx="2885">0.35304398148148147</cx:pt>
          <cx:pt idx="2886">0.3603703703703704</cx:pt>
          <cx:pt idx="2887">0.36459490740740735</cx:pt>
          <cx:pt idx="2888">0.36634259259259255</cx:pt>
          <cx:pt idx="2889">0.37535879629629632</cx:pt>
          <cx:pt idx="2890">0.37624999999999997</cx:pt>
          <cx:pt idx="2891">0.37756944444444446</cx:pt>
          <cx:pt idx="2892">0.37964120370370374</cx:pt>
          <cx:pt idx="2893">0.37996527777777778</cx:pt>
          <cx:pt idx="2894">0.38673611111111111</cx:pt>
          <cx:pt idx="2895">0.38817129629629626</cx:pt>
          <cx:pt idx="2896">0.38842592592592595</cx:pt>
          <cx:pt idx="2897">0.38868055555555553</cx:pt>
          <cx:pt idx="2898">0.39028935185185182</cx:pt>
          <cx:pt idx="2899">0.39108796296296294</cx:pt>
          <cx:pt idx="2900">0.39572916666666669</cx:pt>
          <cx:pt idx="2901">0.39708333333333329</cx:pt>
          <cx:pt idx="2902">0.40736111111111112</cx:pt>
          <cx:pt idx="2903">0.40995370370370371</cx:pt>
          <cx:pt idx="2904">0.41311342592592593</cx:pt>
          <cx:pt idx="2905">0.41400462962962964</cx:pt>
          <cx:pt idx="2906">0.41503472222222221</cx:pt>
          <cx:pt idx="2907">0.43305555555555553</cx:pt>
          <cx:pt idx="2908">0.43724537037037042</cx:pt>
          <cx:pt idx="2909">0.44189814814814815</cx:pt>
          <cx:pt idx="2910">0.45216435185185189</cx:pt>
          <cx:pt idx="2911">0.4607175925925926</cx:pt>
          <cx:pt idx="2912">0.46127314814814818</cx:pt>
          <cx:pt idx="2913">0.4652546296296296</cx:pt>
          <cx:pt idx="2914">0.47462962962962968</cx:pt>
          <cx:pt idx="2915">0.48422453703703705</cx:pt>
          <cx:pt idx="2916">0.49460648148148145</cx:pt>
          <cx:pt idx="2917">0.49905092592592593</cx:pt>
          <cx:pt idx="2918">0.5022106481481482</cx:pt>
          <cx:pt idx="2919">0.51910879629629625</cx:pt>
          <cx:pt idx="2920">0.51973379629629635</cx:pt>
          <cx:pt idx="2921">0.5315509259259259</cx:pt>
          <cx:pt idx="2922">0.53626157407407404</cx:pt>
          <cx:pt idx="2923">0.54951388888888886</cx:pt>
          <cx:pt idx="2924">0.56201388888888892</cx:pt>
          <cx:pt idx="2925">0.5784259259259259</cx:pt>
          <cx:pt idx="2926">0.57872685185185191</cx:pt>
          <cx:pt idx="2927">0.58047453703703711</cx:pt>
          <cx:pt idx="2928">0.58627314814814813</cx:pt>
          <cx:pt idx="2929">0.5894328703703704</cx:pt>
          <cx:pt idx="2930">0.59062500000000007</cx:pt>
          <cx:pt idx="2931">0.61019675925925931</cx:pt>
          <cx:pt idx="2932">0.61297453703703708</cx:pt>
          <cx:pt idx="2933">0.61427083333333332</cx:pt>
          <cx:pt idx="2934">0.62421296296296302</cx:pt>
          <cx:pt idx="2935">0.63046296296296289</cx:pt>
          <cx:pt idx="2936">0.63255787037037037</cx:pt>
          <cx:pt idx="2937">0.63694444444444442</cx:pt>
          <cx:pt idx="2938">0.64049768518518524</cx:pt>
          <cx:pt idx="2939">0.64276620370370374</cx:pt>
          <cx:pt idx="2940">0.64377314814814812</cx:pt>
          <cx:pt idx="2941">0.66149305555555549</cx:pt>
          <cx:pt idx="2942">0.66379629629629633</cx:pt>
          <cx:pt idx="2943">0.67116898148148152</cx:pt>
          <cx:pt idx="2944">0.67599537037037039</cx:pt>
          <cx:pt idx="2945">0.67937499999999995</cx:pt>
          <cx:pt idx="2946">0.68153935185185188</cx:pt>
          <cx:pt idx="2947">0.69003472222222229</cx:pt>
          <cx:pt idx="2948">0.70155092592592594</cx:pt>
          <cx:pt idx="2949">0.71309027777777778</cx:pt>
          <cx:pt idx="2950">0.76766203703703706</cx:pt>
          <cx:pt idx="2951">0.77046296296296291</cx:pt>
          <cx:pt idx="2952">0.30202546296296295</cx:pt>
          <cx:pt idx="2953">0.31159722222222225</cx:pt>
          <cx:pt idx="2954">0.31622685185185184</cx:pt>
          <cx:pt idx="2955">0.3220486111111111</cx:pt>
          <cx:pt idx="2956">0.32548611111111109</cx:pt>
          <cx:pt idx="2957">0.326087962962963</cx:pt>
          <cx:pt idx="2958">0.32685185185185184</cx:pt>
          <cx:pt idx="2959">0.33184027777777775</cx:pt>
          <cx:pt idx="2960">0.33555555555555555</cx:pt>
          <cx:pt idx="2961">0.33569444444444446</cx:pt>
          <cx:pt idx="2962">0.33870370370370373</cx:pt>
          <cx:pt idx="2963">0.340787037037037</cx:pt>
          <cx:pt idx="2964">0.34337962962962965</cx:pt>
          <cx:pt idx="2965">0.34554398148148152</cx:pt>
          <cx:pt idx="2966">0.34873842592592591</cx:pt>
          <cx:pt idx="2967">0.36252314814814812</cx:pt>
          <cx:pt idx="2968">0.3654513888888889</cx:pt>
          <cx:pt idx="2969">0.37052083333333335</cx:pt>
          <cx:pt idx="2970">0.37200231481481483</cx:pt>
          <cx:pt idx="2971">0.37332175925925926</cx:pt>
          <cx:pt idx="2972">0.37914351851851852</cx:pt>
          <cx:pt idx="2973">0.38282407407407404</cx:pt>
          <cx:pt idx="2974">0.40487268518518515</cx:pt>
          <cx:pt idx="2975">0.40733796296296299</cx:pt>
          <cx:pt idx="2976">0.41015046296296293</cx:pt>
          <cx:pt idx="2977">0.41137731481481482</cx:pt>
          <cx:pt idx="2978">0.41240740740740739</cx:pt>
          <cx:pt idx="2979">0.4205787037037037</cx:pt>
          <cx:pt idx="2980">0.42393518518518519</cx:pt>
          <cx:pt idx="2981">0.42429398148148145</cx:pt>
          <cx:pt idx="2982">0.43358796296296293</cx:pt>
          <cx:pt idx="2983">0.43467592592592591</cx:pt>
          <cx:pt idx="2984">0.43517361111111108</cx:pt>
          <cx:pt idx="2985">0.44291666666666668</cx:pt>
          <cx:pt idx="2986">0.44420138888888888</cx:pt>
          <cx:pt idx="2987">0.44855324074074071</cx:pt>
          <cx:pt idx="2988">0.45302083333333337</cx:pt>
          <cx:pt idx="2989">0.45440972222222226</cx:pt>
          <cx:pt idx="2990">0.45672453703703703</cx:pt>
          <cx:pt idx="2991">0.46019675925925929</cx:pt>
          <cx:pt idx="2992">0.46834490740740736</cx:pt>
          <cx:pt idx="2993">0.47722222222222221</cx:pt>
          <cx:pt idx="2994">0.48184027777777777</cx:pt>
          <cx:pt idx="2995">0.49101851851851852</cx:pt>
          <cx:pt idx="2996">0.50122685185185178</cx:pt>
          <cx:pt idx="2997">0.50693287037037038</cx:pt>
          <cx:pt idx="2998">0.50905092592592593</cx:pt>
          <cx:pt idx="2999">0.51326388888888885</cx:pt>
          <cx:pt idx="3000">0.51596064814814813</cx:pt>
          <cx:pt idx="3001">0.53599537037037037</cx:pt>
          <cx:pt idx="3002">0.54431712962962964</cx:pt>
          <cx:pt idx="3003">0.55185185185185182</cx:pt>
          <cx:pt idx="3004">0.55500000000000005</cx:pt>
          <cx:pt idx="3005">0.56166666666666665</cx:pt>
          <cx:pt idx="3006">0.56474537037037031</cx:pt>
          <cx:pt idx="3007">0.57608796296296294</cx:pt>
          <cx:pt idx="3008">0.57878472222222221</cx:pt>
          <cx:pt idx="3009">0.57927083333333329</cx:pt>
          <cx:pt idx="3010">0.5895717592592592</cx:pt>
          <cx:pt idx="3011">0.60197916666666662</cx:pt>
          <cx:pt idx="3012">0.6072453703703703</cx:pt>
          <cx:pt idx="3013">0.60873842592592597</cx:pt>
          <cx:pt idx="3014">0.61814814814814811</cx:pt>
          <cx:pt idx="3015">0.63734953703703701</cx:pt>
          <cx:pt idx="3016">0.64236111111111105</cx:pt>
          <cx:pt idx="3017">0.66025462962962966</cx:pt>
          <cx:pt idx="3018">0.6755902777777778</cx:pt>
          <cx:pt idx="3019">0.70861111111111119</cx:pt>
          <cx:pt idx="3020">0.71538194444444436</cx:pt>
          <cx:pt idx="3021">0.7163425925925927</cx:pt>
          <cx:pt idx="3022">0.28445601851851854</cx:pt>
          <cx:pt idx="3023">0.28667824074074072</cx:pt>
          <cx:pt idx="3024">0.30232638888888891</cx:pt>
          <cx:pt idx="3025">0.30636574074074074</cx:pt>
          <cx:pt idx="3026">0.30796296296296294</cx:pt>
          <cx:pt idx="3027">0.31482638888888886</cx:pt>
          <cx:pt idx="3028">0.36060185185185184</cx:pt>
          <cx:pt idx="3029">0.36706018518518518</cx:pt>
          <cx:pt idx="3030">0.38965277777777779</cx:pt>
          <cx:pt idx="3031">0.39096064814814818</cx:pt>
          <cx:pt idx="3032">0.39979166666666671</cx:pt>
          <cx:pt idx="3033">0.40447916666666667</cx:pt>
          <cx:pt idx="3034">0.4057175925925926</cx:pt>
          <cx:pt idx="3035">0.4059490740740741</cx:pt>
          <cx:pt idx="3036">0.41189814814814812</cx:pt>
          <cx:pt idx="3037">0.41968749999999999</cx:pt>
          <cx:pt idx="3038">0.42243055555555559</cx:pt>
          <cx:pt idx="3039">0.44348379629629631</cx:pt>
          <cx:pt idx="3040">0.46562500000000001</cx:pt>
          <cx:pt idx="3041">0.59605324074074073</cx:pt>
          <cx:pt idx="3042">0.25530092592592596</cx:pt>
          <cx:pt idx="3043">0.31466435185185188</cx:pt>
          <cx:pt idx="3044">0.3177314814814815</cx:pt>
          <cx:pt idx="3045">0.32020833333333337</cx:pt>
          <cx:pt idx="3046">0.33526620370370369</cx:pt>
          <cx:pt idx="3047">0.33924768518518517</cx:pt>
          <cx:pt idx="3048">0.34309027777777779</cx:pt>
          <cx:pt idx="3049">0.36539351851851848</cx:pt>
          <cx:pt idx="3050">0.36559027777777775</cx:pt>
          <cx:pt idx="3051">0.36638888888888888</cx:pt>
          <cx:pt idx="3052">0.37114583333333334</cx:pt>
          <cx:pt idx="3053">0.37842592592592594</cx:pt>
          <cx:pt idx="3054">0.37905092592592587</cx:pt>
          <cx:pt idx="3055">0.37918981481481479</cx:pt>
          <cx:pt idx="3056">0.37998842592592591</cx:pt>
          <cx:pt idx="3057">0.38339120370370372</cx:pt>
          <cx:pt idx="3058">0.38511574074074079</cx:pt>
          <cx:pt idx="3059">0.3868287037037037</cx:pt>
          <cx:pt idx="3060">0.38747685185185188</cx:pt>
          <cx:pt idx="3061">0.38881944444444444</cx:pt>
          <cx:pt idx="3062">0.38974537037037038</cx:pt>
          <cx:pt idx="3063">0.39417824074074076</cx:pt>
          <cx:pt idx="3064">0.3993518518518519</cx:pt>
          <cx:pt idx="3065">0.40540509259259255</cx:pt>
          <cx:pt idx="3066">0.40701388888888884</cx:pt>
          <cx:pt idx="3067">0.40995370370370371</cx:pt>
          <cx:pt idx="3068">0.41111111111111115</cx:pt>
          <cx:pt idx="3069">0.41629629629629633</cx:pt>
          <cx:pt idx="3070">0.41847222222222219</cx:pt>
          <cx:pt idx="3071">0.42151620370370368</cx:pt>
          <cx:pt idx="3072">0.42267361111111112</cx:pt>
          <cx:pt idx="3073">0.42313657407407407</cx:pt>
          <cx:pt idx="3074">0.42984953703703704</cx:pt>
          <cx:pt idx="3075">0.44495370370370368</cx:pt>
          <cx:pt idx="3076">0.44692129629629629</cx:pt>
          <cx:pt idx="3077">0.45480324074074074</cx:pt>
          <cx:pt idx="3078">0.46469907407407413</cx:pt>
          <cx:pt idx="3079">0.46609953703703705</cx:pt>
          <cx:pt idx="3080">0.4670023148148148</cx:pt>
          <cx:pt idx="3081">0.4737615740740741</cx:pt>
          <cx:pt idx="3082">0.47453703703703703</cx:pt>
          <cx:pt idx="3083">0.47644675925925922</cx:pt>
          <cx:pt idx="3084">0.47715277777777776</cx:pt>
          <cx:pt idx="3085">0.48031249999999998</cx:pt>
          <cx:pt idx="3086">0.48099537037037038</cx:pt>
          <cx:pt idx="3087">0.48247685185185185</cx:pt>
          <cx:pt idx="3088">0.49133101851851851</cx:pt>
          <cx:pt idx="3089">0.49351851851851852</cx:pt>
          <cx:pt idx="3090">0.49604166666666666</cx:pt>
          <cx:pt idx="3091">0.50297453703703698</cx:pt>
          <cx:pt idx="3092">0.50505787037037042</cx:pt>
          <cx:pt idx="3093">0.50509259259259254</cx:pt>
          <cx:pt idx="3094">0.50532407407407409</cx:pt>
          <cx:pt idx="3095">0.51356481481481475</cx:pt>
          <cx:pt idx="3096">0.51406249999999998</cx:pt>
          <cx:pt idx="3097">0.52243055555555562</cx:pt>
          <cx:pt idx="3098">0.53000000000000003</cx:pt>
          <cx:pt idx="3099">0.53053240740740748</cx:pt>
          <cx:pt idx="3100">0.53689814814814818</cx:pt>
          <cx:pt idx="3101">0.53722222222222216</cx:pt>
          <cx:pt idx="3102">0.54021990740740744</cx:pt>
          <cx:pt idx="3103">0.56508101851851855</cx:pt>
          <cx:pt idx="3104">0.56540509259259253</cx:pt>
          <cx:pt idx="3105">0.56575231481481481</cx:pt>
          <cx:pt idx="3106">0.56693287037037032</cx:pt>
          <cx:pt idx="3107">0.57376157407407413</cx:pt>
          <cx:pt idx="3108">0.5741666666666666</cx:pt>
          <cx:pt idx="3109">0.59692129629629631</cx:pt>
          <cx:pt idx="3110">0.60436342592592596</cx:pt>
          <cx:pt idx="3111">0.60873842592592597</cx:pt>
          <cx:pt idx="3112">0.61762731481481481</cx:pt>
          <cx:pt idx="3113">0.62085648148148154</cx:pt>
          <cx:pt idx="3114">0.62184027777777773</cx:pt>
          <cx:pt idx="3115">0.62209490740740747</cx:pt>
          <cx:pt idx="3116">0.63071759259259264</cx:pt>
          <cx:pt idx="3117">0.64070601851851849</cx:pt>
          <cx:pt idx="3118">0.64496527777777779</cx:pt>
          <cx:pt idx="3119">0.64523148148148146</cx:pt>
          <cx:pt idx="3120">0.67115740740740737</cx:pt>
          <cx:pt idx="3121">0.6847685185185185</cx:pt>
          <cx:pt idx="3122">0.69153935185185189</cx:pt>
          <cx:pt idx="3123">0.69216435185185177</cx:pt>
          <cx:pt idx="3124">0.72715277777777787</cx:pt>
          <cx:pt idx="3125">0.2724421296296296</cx:pt>
          <cx:pt idx="3126">0.30489583333333331</cx:pt>
          <cx:pt idx="3127">0.31145833333333334</cx:pt>
          <cx:pt idx="3128">0.31152777777777779</cx:pt>
          <cx:pt idx="3129">0.32423611111111111</cx:pt>
          <cx:pt idx="3130">0.32450231481481479</cx:pt>
          <cx:pt idx="3131">0.33914351851851854</cx:pt>
          <cx:pt idx="3132">0.34247685185185189</cx:pt>
          <cx:pt idx="3133">0.3432291666666667</cx:pt>
          <cx:pt idx="3134">0.34760416666666666</cx:pt>
          <cx:pt idx="3135">0.3484606481481482</cx:pt>
          <cx:pt idx="3136">0.35018518518518515</cx:pt>
          <cx:pt idx="3137">0.37525462962962958</cx:pt>
          <cx:pt idx="3138">0.37620370370370365</cx:pt>
          <cx:pt idx="3139">0.38008101851851855</cx:pt>
          <cx:pt idx="3140">0.3850925925925926</cx:pt>
          <cx:pt idx="3141">0.38541666666666669</cx:pt>
          <cx:pt idx="3142">0.38789351851851855</cx:pt>
          <cx:pt idx="3143">0.38912037037037034</cx:pt>
          <cx:pt idx="3144">0.38935185185185189</cx:pt>
          <cx:pt idx="3145">0.3956944444444444</cx:pt>
          <cx:pt idx="3146">0.39603009259259259</cx:pt>
          <cx:pt idx="3147">0.39644675925925926</cx:pt>
          <cx:pt idx="3148">0.40222222222222226</cx:pt>
          <cx:pt idx="3149">0.41107638888888887</cx:pt>
          <cx:pt idx="3150">0.43252314814814818</cx:pt>
          <cx:pt idx="3151">0.43556712962962968</cx:pt>
          <cx:pt idx="3152">0.43577546296296293</cx:pt>
          <cx:pt idx="3153">0.43714120370370368</cx:pt>
          <cx:pt idx="3154">0.4412962962962963</cx:pt>
          <cx:pt idx="3155">0.44178240740740743</cx:pt>
          <cx:pt idx="3156">0.44207175925925929</cx:pt>
          <cx:pt idx="3157">0.44210648148148146</cx:pt>
          <cx:pt idx="3158">0.44359953703703708</cx:pt>
          <cx:pt idx="3159">0.45189814814814816</cx:pt>
          <cx:pt idx="3160">0.4522106481481481</cx:pt>
          <cx:pt idx="3161">0.45590277777777777</cx:pt>
          <cx:pt idx="3162">0.46574074074074073</cx:pt>
          <cx:pt idx="3163">0.47694444444444445</cx:pt>
          <cx:pt idx="3164">0.4876388888888889</cx:pt>
          <cx:pt idx="3165">0.49260416666666668</cx:pt>
          <cx:pt idx="3166">0.49521990740740746</cx:pt>
          <cx:pt idx="3167">0.50053240740740745</cx:pt>
          <cx:pt idx="3168">0.50267361111111108</cx:pt>
          <cx:pt idx="3169">0.50520833333333337</cx:pt>
          <cx:pt idx="3170">0.54585648148148147</cx:pt>
          <cx:pt idx="3171">0.5471759259259259</cx:pt>
          <cx:pt idx="3172">0.55836805555555558</cx:pt>
          <cx:pt idx="3173">0.56314814814814818</cx:pt>
          <cx:pt idx="3174">0.56584490740740734</cx:pt>
          <cx:pt idx="3175">0.56700231481481478</cx:pt>
          <cx:pt idx="3176">0.56776620370370368</cx:pt>
          <cx:pt idx="3177">0.5758564814814815</cx:pt>
          <cx:pt idx="3178">0.5845717592592593</cx:pt>
          <cx:pt idx="3179">0.59261574074074075</cx:pt>
          <cx:pt idx="3180">0.59350694444444441</cx:pt>
          <cx:pt idx="3181">0.59804398148148141</cx:pt>
          <cx:pt idx="3182">0.60350694444444442</cx:pt>
          <cx:pt idx="3183">0.61268518518518522</cx:pt>
          <cx:pt idx="3184">0.61303240740740739</cx:pt>
          <cx:pt idx="3185">0.61354166666666665</cx:pt>
          <cx:pt idx="3186">0.61471064814814813</cx:pt>
          <cx:pt idx="3187">0.61921296296296291</cx:pt>
          <cx:pt idx="3188">0.62645833333333334</cx:pt>
          <cx:pt idx="3189">0.64177083333333329</cx:pt>
          <cx:pt idx="3190">0.64440972222222215</cx:pt>
          <cx:pt idx="3191">0.66212962962962962</cx:pt>
          <cx:pt idx="3192">0.66282407407407407</cx:pt>
          <cx:pt idx="3193">0.66320601851851857</cx:pt>
          <cx:pt idx="3194">0.27789351851851851</cx:pt>
          <cx:pt idx="3195">0.30627314814814816</cx:pt>
          <cx:pt idx="3196">0.33828703703703705</cx:pt>
          <cx:pt idx="3197">0.33832175925925928</cx:pt>
          <cx:pt idx="3198">0.33870370370370373</cx:pt>
          <cx:pt idx="3199">0.36921296296296297</cx:pt>
          <cx:pt idx="3200">0.37252314814814813</cx:pt>
          <cx:pt idx="3201">0.37337962962962962</cx:pt>
          <cx:pt idx="3202">0.38035879629629626</cx:pt>
          <cx:pt idx="3203">0.40613425925925922</cx:pt>
          <cx:pt idx="3204">0.40658564814814818</cx:pt>
          <cx:pt idx="3205">0.40685185185185185</cx:pt>
          <cx:pt idx="3206">0.41229166666666667</cx:pt>
          <cx:pt idx="3207">0.41495370370370371</cx:pt>
          <cx:pt idx="3208">0.41717592592592595</cx:pt>
          <cx:pt idx="3209">0.41771990740740739</cx:pt>
          <cx:pt idx="3210">0.42268518518518516</cx:pt>
          <cx:pt idx="3211">0.42663194444444441</cx:pt>
          <cx:pt idx="3212">0.42848379629629635</cx:pt>
          <cx:pt idx="3213">0.43846064814814811</cx:pt>
          <cx:pt idx="3214">0.44178240740740743</cx:pt>
          <cx:pt idx="3215">0.44293981481481487</cx:pt>
          <cx:pt idx="3216">0.44400462962962961</cx:pt>
          <cx:pt idx="3217">0.46758101851851852</cx:pt>
          <cx:pt idx="3218">0.46813657407407411</cx:pt>
          <cx:pt idx="3219">0.46820601851851856</cx:pt>
          <cx:pt idx="3220">0.4682291666666667</cx:pt>
          <cx:pt idx="3221">0.47209490740740739</cx:pt>
          <cx:pt idx="3222">0.47855324074074074</cx:pt>
          <cx:pt idx="3223">0.48298611111111112</cx:pt>
          <cx:pt idx="3224">0.49262731481481481</cx:pt>
          <cx:pt idx="3225">0.49636574074074075</cx:pt>
          <cx:pt idx="3226">0.50055555555555553</cx:pt>
          <cx:pt idx="3227">0.50096064814814811</cx:pt>
          <cx:pt idx="3228">0.50178240740740743</cx:pt>
          <cx:pt idx="3229">0.50219907407407405</cx:pt>
          <cx:pt idx="3230">0.50332175925925926</cx:pt>
          <cx:pt idx="3231">0.51321759259259259</cx:pt>
          <cx:pt idx="3232">0.51355324074074071</cx:pt>
          <cx:pt idx="3233">0.51817129629629632</cx:pt>
          <cx:pt idx="3234">0.56980324074074074</cx:pt>
          <cx:pt idx="3235">0.57519675925925928</cx:pt>
          <cx:pt idx="3236">0.5816203703703704</cx:pt>
          <cx:pt idx="3237">0.58247685185185183</cx:pt>
          <cx:pt idx="3238">0.58953703703703708</cx:pt>
          <cx:pt idx="3239">0.59215277777777775</cx:pt>
          <cx:pt idx="3240">0.60493055555555553</cx:pt>
          <cx:pt idx="3241">0.60516203703703708</cx:pt>
          <cx:pt idx="3242">0.61072916666666666</cx:pt>
          <cx:pt idx="3243">0.62513888888888891</cx:pt>
          <cx:pt idx="3244">0.62550925925925926</cx:pt>
          <cx:pt idx="3245">0.6315277777777778</cx:pt>
          <cx:pt idx="3246">0.63459490740740743</cx:pt>
          <cx:pt idx="3247">0.65010416666666659</cx:pt>
          <cx:pt idx="3248">0.6505671296296297</cx:pt>
          <cx:pt idx="3249">0.66525462962962967</cx:pt>
          <cx:pt idx="3250">0.66765046296296304</cx:pt>
          <cx:pt idx="3251">0.67339120370370376</cx:pt>
          <cx:pt idx="3252">0.29517361111111112</cx:pt>
          <cx:pt idx="3253">0.32348379629629631</cx:pt>
          <cx:pt idx="3254">0.34228009259259262</cx:pt>
          <cx:pt idx="3255">0.34462962962962962</cx:pt>
          <cx:pt idx="3256">0.34512731481481485</cx:pt>
          <cx:pt idx="3257">0.34901620370370368</cx:pt>
          <cx:pt idx="3258">0.3492824074074074</cx:pt>
          <cx:pt idx="3259">0.35637731481481483</cx:pt>
          <cx:pt idx="3260">0.35979166666666668</cx:pt>
          <cx:pt idx="3261">0.3649074074074074</cx:pt>
          <cx:pt idx="3262">0.37812499999999999</cx:pt>
          <cx:pt idx="3263">0.38414351851851852</cx:pt>
          <cx:pt idx="3264">0.39003472222222224</cx:pt>
          <cx:pt idx="3265">0.39730324074074069</cx:pt>
          <cx:pt idx="3266">0.417025462962963</cx:pt>
          <cx:pt idx="3267">0.41752314814814812</cx:pt>
          <cx:pt idx="3268">0.42291666666666666</cx:pt>
          <cx:pt idx="3269">0.4306018518518519</cx:pt>
          <cx:pt idx="3270">0.43071759259259257</cx:pt>
          <cx:pt idx="3271">0.43131944444444442</cx:pt>
          <cx:pt idx="3272">0.46211805555555557</cx:pt>
          <cx:pt idx="3273">0.47033564814814816</cx:pt>
          <cx:pt idx="3274">0.47293981481481479</cx:pt>
          <cx:pt idx="3275">0.49381944444444442</cx:pt>
          <cx:pt idx="3276">0.49724537037037037</cx:pt>
          <cx:pt idx="3277">0.50170138888888893</cx:pt>
          <cx:pt idx="3278">0.5133564814814815</cx:pt>
          <cx:pt idx="3279">0.51362268518518517</cx:pt>
          <cx:pt idx="3280">0.53853009259259255</cx:pt>
          <cx:pt idx="3281">0.54468749999999999</cx:pt>
          <cx:pt idx="3282">0.55085648148148147</cx:pt>
          <cx:pt idx="3283">0.55674768518518525</cx:pt>
          <cx:pt idx="3284">0.59592592592592586</cx:pt>
          <cx:pt idx="3285">0.61223379629629626</cx:pt>
          <cx:pt idx="3286">0.62923611111111111</cx:pt>
          <cx:pt idx="3287">0.63462962962962965</cx:pt>
          <cx:pt idx="3288">0.26178240740740738</cx:pt>
          <cx:pt idx="3289">0.26707175925925924</cx:pt>
          <cx:pt idx="3290">0.26758101851851851</cx:pt>
          <cx:pt idx="3291">0.26773148148148146</cx:pt>
          <cx:pt idx="3292">0.27285879629629628</cx:pt>
          <cx:pt idx="3293">0.28292824074074074</cx:pt>
          <cx:pt idx="3294">0.3079513888888889</cx:pt>
          <cx:pt idx="3295">0.30885416666666665</cx:pt>
          <cx:pt idx="3296">0.32518518518518519</cx:pt>
          <cx:pt idx="3297">0.33260416666666665</cx:pt>
          <cx:pt idx="3298">0.33306712962962964</cx:pt>
          <cx:pt idx="3299">0.3351851851851852</cx:pt>
          <cx:pt idx="3300">0.33704861111111112</cx:pt>
          <cx:pt idx="3301">0.33961805555555552</cx:pt>
          <cx:pt idx="3302">0.3399537037037037</cx:pt>
          <cx:pt idx="3303">0.34037037037037038</cx:pt>
          <cx:pt idx="3304">0.3404282407407408</cx:pt>
          <cx:pt idx="3305">0.34782407407407406</cx:pt>
          <cx:pt idx="3306">0.35711805555555554</cx:pt>
          <cx:pt idx="3307">0.36055555555555557</cx:pt>
          <cx:pt idx="3308">0.36108796296296292</cx:pt>
          <cx:pt idx="3309">0.36335648148148153</cx:pt>
          <cx:pt idx="3310">0.36511574074074077</cx:pt>
          <cx:pt idx="3311">0.36555555555555558</cx:pt>
          <cx:pt idx="3312">0.36594907407407407</cx:pt>
          <cx:pt idx="3313">0.36729166666666663</cx:pt>
          <cx:pt idx="3314">0.36952546296296296</cx:pt>
          <cx:pt idx="3315">0.36972222222222223</cx:pt>
          <cx:pt idx="3316">0.37030092592592595</cx:pt>
          <cx:pt idx="3317">0.37059027777777781</cx:pt>
          <cx:pt idx="3318">0.37234953703703705</cx:pt>
          <cx:pt idx="3319">0.37768518518518518</cx:pt>
          <cx:pt idx="3320">0.38188657407407406</cx:pt>
          <cx:pt idx="3321">0.38662037037037034</cx:pt>
          <cx:pt idx="3322">0.38853009259259258</cx:pt>
          <cx:pt idx="3323">0.38895833333333335</cx:pt>
          <cx:pt idx="3324">0.38984953703703701</cx:pt>
          <cx:pt idx="3325">0.3933680555555556</cx:pt>
          <cx:pt idx="3326">0.39379629629629626</cx:pt>
          <cx:pt idx="3327">0.39381944444444444</cx:pt>
          <cx:pt idx="3328">0.39567129629629627</cx:pt>
          <cx:pt idx="3329">0.39678240740740739</cx:pt>
          <cx:pt idx="3330">0.39829861111111109</cx:pt>
          <cx:pt idx="3331">0.40185185185185185</cx:pt>
          <cx:pt idx="3332">0.4070023148148148</cx:pt>
          <cx:pt idx="3333">0.41104166666666669</cx:pt>
          <cx:pt idx="3334">0.41143518518518518</cx:pt>
          <cx:pt idx="3335">0.41189814814814812</cx:pt>
          <cx:pt idx="3336">0.41196759259259258</cx:pt>
          <cx:pt idx="3337">0.41364583333333332</cx:pt>
          <cx:pt idx="3338">0.41510416666666666</cx:pt>
          <cx:pt idx="3339">0.41550925925925924</cx:pt>
          <cx:pt idx="3340">0.41590277777777779</cx:pt>
          <cx:pt idx="3341">0.4185532407407408</cx:pt>
          <cx:pt idx="3342">0.4196064814814815</cx:pt>
          <cx:pt idx="3343">0.42076388888888888</cx:pt>
          <cx:pt idx="3344">0.42381944444444447</cx:pt>
          <cx:pt idx="3345">0.42434027777777777</cx:pt>
          <cx:pt idx="3346">0.42490740740740746</cx:pt>
          <cx:pt idx="3347">0.42905092592592592</cx:pt>
          <cx:pt idx="3348">0.43035879629629631</cx:pt>
          <cx:pt idx="3349">0.43083333333333335</cx:pt>
          <cx:pt idx="3350">0.43086805555555552</cx:pt>
          <cx:pt idx="3351">0.43101851851851852</cx:pt>
          <cx:pt idx="3352">0.43224537037037036</cx:pt>
          <cx:pt idx="3353">0.43281249999999999</cx:pt>
          <cx:pt idx="3354">0.43645833333333334</cx:pt>
          <cx:pt idx="3355">0.44045138888888885</cx:pt>
          <cx:pt idx="3356">0.44083333333333335</cx:pt>
          <cx:pt idx="3357">0.45328703703703704</cx:pt>
          <cx:pt idx="3358">0.46458333333333335</cx:pt>
          <cx:pt idx="3359">0.46635416666666668</cx:pt>
          <cx:pt idx="3360">0.47341435185185188</cx:pt>
          <cx:pt idx="3361">0.48055555555555557</cx:pt>
          <cx:pt idx="3362">0.48604166666666665</cx:pt>
          <cx:pt idx="3363">0.4954513888888889</cx:pt>
          <cx:pt idx="3364">0.49561342592592594</cx:pt>
          <cx:pt idx="3365">0.4965046296296296</cx:pt>
          <cx:pt idx="3366">0.49928240740740742</cx:pt>
          <cx:pt idx="3367">0.50153935185185183</cx:pt>
          <cx:pt idx="3368">0.50578703703703709</cx:pt>
          <cx:pt idx="3369">0.50799768518518518</cx:pt>
          <cx:pt idx="3370">0.51834490740740746</cx:pt>
          <cx:pt idx="3371">0.51841435185185192</cx:pt>
          <cx:pt idx="3372">0.52803240740740742</cx:pt>
          <cx:pt idx="3373">0.52995370370370376</cx:pt>
          <cx:pt idx="3374">0.53185185185185191</cx:pt>
          <cx:pt idx="3375">0.53278935185185183</cx:pt>
          <cx:pt idx="3376">0.53479166666666667</cx:pt>
          <cx:pt idx="3377">0.53649305555555549</cx:pt>
          <cx:pt idx="3378">0.53964120370370372</cx:pt>
          <cx:pt idx="3379">0.54121527777777778</cx:pt>
          <cx:pt idx="3380">0.55983796296296295</cx:pt>
          <cx:pt idx="3381">0.5695486111111111</cx:pt>
          <cx:pt idx="3382">0.5727430555555556</cx:pt>
          <cx:pt idx="3383">0.57478009259259266</cx:pt>
          <cx:pt idx="3384">0.57504629629629633</cx:pt>
          <cx:pt idx="3385">0.57515046296296302</cx:pt>
          <cx:pt idx="3386">0.57686342592592588</cx:pt>
          <cx:pt idx="3387">0.57849537037037035</cx:pt>
          <cx:pt idx="3388">0.58250000000000002</cx:pt>
          <cx:pt idx="3389">0.60332175925925924</cx:pt>
          <cx:pt idx="3390">0.62034722222222227</cx:pt>
          <cx:pt idx="3391">0.62070601851851859</cx:pt>
          <cx:pt idx="3392">0.62334490740740744</cx:pt>
          <cx:pt idx="3393">0.62820601851851854</cx:pt>
          <cx:pt idx="3394">0.63567129629629626</cx:pt>
          <cx:pt idx="3395">0.6431365740740741</cx:pt>
          <cx:pt idx="3396">0.64423611111111112</cx:pt>
          <cx:pt idx="3397">0.6479166666666667</cx:pt>
          <cx:pt idx="3398">0.64841435185185181</cx:pt>
          <cx:pt idx="3399">0.65377314814814813</cx:pt>
          <cx:pt idx="3400">0.66238425925925926</cx:pt>
          <cx:pt idx="3401">0.66502314814814811</cx:pt>
          <cx:pt idx="3402">0.67270833333333335</cx:pt>
          <cx:pt idx="3403">0.68122685185185183</cx:pt>
          <cx:pt idx="3404">0.68186342592592597</cx:pt>
          <cx:pt idx="3405">0.68259259259259253</cx:pt>
          <cx:pt idx="3406">0.68307870370370372</cx:pt>
          <cx:pt idx="3407">0.68920138888888882</cx:pt>
          <cx:pt idx="3408">0.68964120370370363</cx:pt>
          <cx:pt idx="3409">0.69635416666666661</cx:pt>
          <cx:pt idx="3410">0.71649305555555554</cx:pt>
          <cx:pt idx="3411">0.74129629629629623</cx:pt>
          <cx:pt idx="3412">0.76087962962962974</cx:pt>
          <cx:pt idx="3413">0.26831018518518518</cx:pt>
          <cx:pt idx="3414">0.27953703703703703</cx:pt>
          <cx:pt idx="3415">0.29201388888888891</cx:pt>
          <cx:pt idx="3416">0.29806712962962961</cx:pt>
          <cx:pt idx="3417">0.29841435185185183</cx:pt>
          <cx:pt idx="3418">0.32710648148148147</cx:pt>
          <cx:pt idx="3419">0.32732638888888888</cx:pt>
          <cx:pt idx="3420">0.32833333333333331</cx:pt>
          <cx:pt idx="3421">0.33828703703703705</cx:pt>
          <cx:pt idx="3422">0.34482638888888889</cx:pt>
          <cx:pt idx="3423">0.34641203703703699</cx:pt>
          <cx:pt idx="3424">0.34699074074074071</cx:pt>
          <cx:pt idx="3425">0.34907407407407409</cx:pt>
          <cx:pt idx="3426">0.35568287037037033</cx:pt>
          <cx:pt idx="3427">0.35996527777777776</cx:pt>
          <cx:pt idx="3428">0.36540509259259263</cx:pt>
          <cx:pt idx="3429">0.3656712962962963</cx:pt>
          <cx:pt idx="3430">0.3680208333333333</cx:pt>
          <cx:pt idx="3431">0.37009259259259258</cx:pt>
          <cx:pt idx="3432">0.37804398148148149</cx:pt>
          <cx:pt idx="3433">0.37850694444444444</cx:pt>
          <cx:pt idx="3434">0.37910879629629629</cx:pt>
          <cx:pt idx="3435">0.3863773148148148</cx:pt>
          <cx:pt idx="3436">0.38922453703703702</cx:pt>
          <cx:pt idx="3437">0.39351851851851855</cx:pt>
          <cx:pt idx="3438">0.3969212962962963</cx:pt>
          <cx:pt idx="3439">0.39709490740740744</cx:pt>
          <cx:pt idx="3440">0.39916666666666667</cx:pt>
          <cx:pt idx="3441">0.3997337962962963</cx:pt>
          <cx:pt idx="3442">0.39980324074074075</cx:pt>
          <cx:pt idx="3443">0.40126157407407409</cx:pt>
          <cx:pt idx="3444">0.40157407407407408</cx:pt>
          <cx:pt idx="3445">0.40380787037037041</cx:pt>
          <cx:pt idx="3446">0.40392361111111108</cx:pt>
          <cx:pt idx="3447">0.40510416666666665</cx:pt>
          <cx:pt idx="3448">0.41046296296296297</cx:pt>
          <cx:pt idx="3449">0.41490740740740745</cx:pt>
          <cx:pt idx="3450">0.41512731481481485</cx:pt>
          <cx:pt idx="3451">0.41759259259259257</cx:pt>
          <cx:pt idx="3452">0.41856481481481483</cx:pt>
          <cx:pt idx="3453">0.42212962962962958</cx:pt>
          <cx:pt idx="3454">0.42575231481481479</cx:pt>
          <cx:pt idx="3455">0.4263657407407408</cx:pt>
          <cx:pt idx="3456">0.42641203703703701</cx:pt>
          <cx:pt idx="3457">0.42687499999999995</cx:pt>
          <cx:pt idx="3458">0.43593750000000003</cx:pt>
          <cx:pt idx="3459">0.43826388888888884</cx:pt>
          <cx:pt idx="3460">0.43900462962962966</cx:pt>
          <cx:pt idx="3461">0.43994212962962959</cx:pt>
          <cx:pt idx="3462">0.44138888888888889</cx:pt>
          <cx:pt idx="3463">0.44690972222222225</cx:pt>
          <cx:pt idx="3464">0.44829861111111113</cx:pt>
          <cx:pt idx="3465">0.45000000000000001</cx:pt>
          <cx:pt idx="3466">0.45287037037037042</cx:pt>
          <cx:pt idx="3467">0.46549768518518514</cx:pt>
          <cx:pt idx="3468">0.4722453703703704</cx:pt>
          <cx:pt idx="3469">0.47334490740740742</cx:pt>
          <cx:pt idx="3470">0.47402777777777777</cx:pt>
          <cx:pt idx="3471">0.47440972222222227</cx:pt>
          <cx:pt idx="3472">0.47943287037037036</cx:pt>
          <cx:pt idx="3473">0.48278935185185184</cx:pt>
          <cx:pt idx="3474">0.49114583333333334</cx:pt>
          <cx:pt idx="3475">0.49225694444444446</cx:pt>
          <cx:pt idx="3476">0.50078703703703698</cx:pt>
          <cx:pt idx="3477">0.50099537037037034</cx:pt>
          <cx:pt idx="3478">0.50167824074074074</cx:pt>
          <cx:pt idx="3479">0.51344907407407414</cx:pt>
          <cx:pt idx="3480">0.51996527777777779</cx:pt>
          <cx:pt idx="3481">0.52437500000000004</cx:pt>
          <cx:pt idx="3482">0.54468749999999999</cx:pt>
          <cx:pt idx="3483">0.54630787037037043</cx:pt>
          <cx:pt idx="3484">0.54688657407407404</cx:pt>
          <cx:pt idx="3485">0.55233796296296289</cx:pt>
          <cx:pt idx="3486">0.55594907407407412</cx:pt>
          <cx:pt idx="3487">0.55633101851851852</cx:pt>
          <cx:pt idx="3488">0.556574074074074</cx:pt>
          <cx:pt idx="3489">0.55817129629629625</cx:pt>
          <cx:pt idx="3490">0.55819444444444444</cx:pt>
          <cx:pt idx="3491">0.56100694444444443</cx:pt>
          <cx:pt idx="3492">0.56199074074074074</cx:pt>
          <cx:pt idx="3493">0.56743055555555555</cx:pt>
          <cx:pt idx="3494">0.57674768518518515</cx:pt>
          <cx:pt idx="3495">0.57800925925925928</cx:pt>
          <cx:pt idx="3496">0.57844907407407409</cx:pt>
          <cx:pt idx="3497">0.58047453703703711</cx:pt>
          <cx:pt idx="3498">0.61408564814814814</cx:pt>
          <cx:pt idx="3499">0.61913194444444442</cx:pt>
          <cx:pt idx="3500">0.62613425925925925</cx:pt>
          <cx:pt idx="3501">0.62920138888888888</cx:pt>
          <cx:pt idx="3502">0.63062499999999999</cx:pt>
          <cx:pt idx="3503">0.63079861111111113</cx:pt>
          <cx:pt idx="3504">0.63206018518518514</cx:pt>
          <cx:pt idx="3505">0.63266203703703705</cx:pt>
          <cx:pt idx="3506">0.6358449074074074</cx:pt>
          <cx:pt idx="3507">0.63944444444444448</cx:pt>
          <cx:pt idx="3508">0.64104166666666662</cx:pt>
          <cx:pt idx="3509">0.6411458333333333</cx:pt>
          <cx:pt idx="3510">0.65950231481481481</cx:pt>
          <cx:pt idx="3511">0.66025462962962966</cx:pt>
          <cx:pt idx="3512">0.66082175925925923</cx:pt>
          <cx:pt idx="3513">0.66127314814814808</cx:pt>
          <cx:pt idx="3514">0.6630787037037037</cx:pt>
          <cx:pt idx="3515">0.66898148148148151</cx:pt>
          <cx:pt idx="3516">0.67784722222222227</cx:pt>
          <cx:pt idx="3517">0.68523148148148139</cx:pt>
          <cx:pt idx="3518">0.68574074074074076</cx:pt>
          <cx:pt idx="3519">0.69836805555555559</cx:pt>
          <cx:pt idx="3520">0.69978009259259266</cx:pt>
          <cx:pt idx="3521">0.70606481481481476</cx:pt>
          <cx:pt idx="3522">0.71417824074074077</cx:pt>
          <cx:pt idx="3523">0.71598379629629638</cx:pt>
          <cx:pt idx="3524">0.74146990740740737</cx:pt>
          <cx:pt idx="3525">0.76262731481481483</cx:pt>
          <cx:pt idx="3526">0.78915509259259264</cx:pt>
          <cx:pt idx="3527">0.26533564814814814</cx:pt>
          <cx:pt idx="3528">0.27982638888888889</cx:pt>
          <cx:pt idx="3529">0.29567129629629629</cx:pt>
          <cx:pt idx="3530">0.3150810185185185</cx:pt>
          <cx:pt idx="3531">0.32383101851851853</cx:pt>
          <cx:pt idx="3532">0.32634259259259263</cx:pt>
          <cx:pt idx="3533">0.32699074074074075</cx:pt>
          <cx:pt idx="3534">0.32761574074074074</cx:pt>
          <cx:pt idx="3535">0.32886574074074076</cx:pt>
          <cx:pt idx="3536">0.32952546296296298</cx:pt>
          <cx:pt idx="3537">0.33546296296296302</cx:pt>
          <cx:pt idx="3538">0.33725694444444443</cx:pt>
          <cx:pt idx="3539">0.34050925925925929</cx:pt>
          <cx:pt idx="3540">0.34292824074074074</cx:pt>
          <cx:pt idx="3541">0.35078703703703701</cx:pt>
          <cx:pt idx="3542">0.35101851851851856</cx:pt>
          <cx:pt idx="3543">0.35642361111111115</cx:pt>
          <cx:pt idx="3544">0.35664351851851855</cx:pt>
          <cx:pt idx="3545">0.35774305555555558</cx:pt>
          <cx:pt idx="3546">0.37152777777777773</cx:pt>
          <cx:pt idx="3547">0.37581018518518516</cx:pt>
          <cx:pt idx="3548">0.37658564814814816</cx:pt>
          <cx:pt idx="3549">0.37667824074074074</cx:pt>
          <cx:pt idx="3550">0.38282407407407404</cx:pt>
          <cx:pt idx="3551">0.38760416666666669</cx:pt>
          <cx:pt idx="3552">0.38840277777777782</cx:pt>
          <cx:pt idx="3553">0.3893287037037037</cx:pt>
          <cx:pt idx="3554">0.38959490740740743</cx:pt>
          <cx:pt idx="3555">0.39307870370370374</cx:pt>
          <cx:pt idx="3556">0.39413194444444444</cx:pt>
          <cx:pt idx="3557">0.39428240740740739</cx:pt>
          <cx:pt idx="3558">0.39634259259259258</cx:pt>
          <cx:pt idx="3559">0.39987268518518521</cx:pt>
          <cx:pt idx="3560">0.40375</cx:pt>
          <cx:pt idx="3561">0.40998842592592594</cx:pt>
          <cx:pt idx="3562">0.41295138888888888</cx:pt>
          <cx:pt idx="3563">0.41759259259259257</cx:pt>
          <cx:pt idx="3564">0.4191319444444444</cx:pt>
          <cx:pt idx="3565">0.41932870370370368</cx:pt>
          <cx:pt idx="3566">0.42185185185185187</cx:pt>
          <cx:pt idx="3567">0.42600694444444448</cx:pt>
          <cx:pt idx="3568">0.42967592592592596</cx:pt>
          <cx:pt idx="3569">0.42981481481481482</cx:pt>
          <cx:pt idx="3570">0.43274305555555559</cx:pt>
          <cx:pt idx="3571">0.45315972222222217</cx:pt>
          <cx:pt idx="3572">0.45902777777777781</cx:pt>
          <cx:pt idx="3573">0.4695023148148148</cx:pt>
          <cx:pt idx="3574">0.47295138888888894</cx:pt>
          <cx:pt idx="3575">0.47559027777777779</cx:pt>
          <cx:pt idx="3576">0.47945601851851855</cx:pt>
          <cx:pt idx="3577">0.48146990740740742</cx:pt>
          <cx:pt idx="3578">0.48807870370370371</cx:pt>
          <cx:pt idx="3579">0.48888888888888887</cx:pt>
          <cx:pt idx="3580">0.49003472222222227</cx:pt>
          <cx:pt idx="3581">0.49267361111111113</cx:pt>
          <cx:pt idx="3582">0.50437500000000002</cx:pt>
          <cx:pt idx="3583">0.5072916666666667</cx:pt>
          <cx:pt idx="3584">0.5075115740740741</cx:pt>
          <cx:pt idx="3585">0.50952546296296297</cx:pt>
          <cx:pt idx="3586">0.52991898148148142</cx:pt>
          <cx:pt idx="3587">0.53034722222222219</cx:pt>
          <cx:pt idx="3588">0.53039351851851857</cx:pt>
          <cx:pt idx="3589">0.5336805555555556</cx:pt>
          <cx:pt idx="3590">0.53584490740740742</cx:pt>
          <cx:pt idx="3591">0.53858796296296296</cx:pt>
          <cx:pt idx="3592">0.54375000000000007</cx:pt>
          <cx:pt idx="3593">0.54410879629629627</cx:pt>
          <cx:pt idx="3594">0.54939814814814814</cx:pt>
          <cx:pt idx="3595">0.54946759259259259</cx:pt>
          <cx:pt idx="3596">0.54987268518518517</cx:pt>
          <cx:pt idx="3597">0.55151620370370369</cx:pt>
          <cx:pt idx="3598">0.56391203703703707</cx:pt>
          <cx:pt idx="3599">0.57170138888888888</cx:pt>
          <cx:pt idx="3600">0.57336805555555559</cx:pt>
          <cx:pt idx="3601">0.5791087962962963</cx:pt>
          <cx:pt idx="3602">0.58475694444444437</cx:pt>
          <cx:pt idx="3603">0.58570601851851845</cx:pt>
          <cx:pt idx="3604">0.58934027777777775</cx:pt>
          <cx:pt idx="3605">0.59464120370370377</cx:pt>
          <cx:pt idx="3606">0.59640046296296301</cx:pt>
          <cx:pt idx="3607">0.59675925925925932</cx:pt>
          <cx:pt idx="3608">0.59923611111111108</cx:pt>
          <cx:pt idx="3609">0.60195601851851854</cx:pt>
          <cx:pt idx="3610">0.60229166666666667</cx:pt>
          <cx:pt idx="3611">0.6080092592592593</cx:pt>
          <cx:pt idx="3612">0.61482638888888885</cx:pt>
          <cx:pt idx="3613">0.61656250000000001</cx:pt>
          <cx:pt idx="3614">0.61755787037037035</cx:pt>
          <cx:pt idx="3615">0.61815972222222226</cx:pt>
          <cx:pt idx="3616">0.62005787037037041</cx:pt>
          <cx:pt idx="3617">0.62322916666666661</cx:pt>
          <cx:pt idx="3618">0.63900462962962956</cx:pt>
          <cx:pt idx="3619">0.64527777777777773</cx:pt>
          <cx:pt idx="3620">0.64943287037037034</cx:pt>
          <cx:pt idx="3621">0.66531249999999997</cx:pt>
          <cx:pt idx="3622">0.67241898148148149</cx:pt>
          <cx:pt idx="3623">0.69760416666666669</cx:pt>
          <cx:pt idx="3624">0.70116898148148143</cx:pt>
          <cx:pt idx="3625">0.71089120370370373</cx:pt>
          <cx:pt idx="3626">0.711400462962963</cx:pt>
          <cx:pt idx="3627">0.74621527777777785</cx:pt>
          <cx:pt idx="3628">0.28878472222222223</cx:pt>
          <cx:pt idx="3629">0.29362268518518519</cx:pt>
          <cx:pt idx="3630">0.31440972222222224</cx:pt>
          <cx:pt idx="3631">0.31465277777777778</cx:pt>
          <cx:pt idx="3632">0.3296412037037037</cx:pt>
          <cx:pt idx="3633">0.34666666666666668</cx:pt>
          <cx:pt idx="3634">0.34787037037037033</cx:pt>
          <cx:pt idx="3635">0.34800925925925924</cx:pt>
          <cx:pt idx="3636">0.34841435185185188</cx:pt>
          <cx:pt idx="3637">0.35621527777777778</cx:pt>
          <cx:pt idx="3638">0.3574074074074074</cx:pt>
          <cx:pt idx="3639">0.35769675925925926</cx:pt>
          <cx:pt idx="3640">0.3583796296296296</cx:pt>
          <cx:pt idx="3641">0.36077546296296298</cx:pt>
          <cx:pt idx="3642">0.3643055555555556</cx:pt>
          <cx:pt idx="3643">0.3658912037037037</cx:pt>
          <cx:pt idx="3644">0.37042824074074071</cx:pt>
          <cx:pt idx="3645">0.37070601851851853</cx:pt>
          <cx:pt idx="3646">0.37092592592592594</cx:pt>
          <cx:pt idx="3647">0.37134259259259261</cx:pt>
          <cx:pt idx="3648">0.37377314814814816</cx:pt>
          <cx:pt idx="3649">0.3744675925925926</cx:pt>
          <cx:pt idx="3650">0.37873842592592594</cx:pt>
          <cx:pt idx="3651">0.38093749999999998</cx:pt>
          <cx:pt idx="3652">0.38101851851851848</cx:pt>
          <cx:pt idx="3653">0.38157407407407407</cx:pt>
          <cx:pt idx="3654">0.38194444444444442</cx:pt>
          <cx:pt idx="3655">0.38370370370370371</cx:pt>
          <cx:pt idx="3656">0.38678240740740738</cx:pt>
          <cx:pt idx="3657">0.38881944444444444</cx:pt>
          <cx:pt idx="3658">0.39020833333333332</cx:pt>
          <cx:pt idx="3659">0.39043981481481477</cx:pt>
          <cx:pt idx="3660">0.39093749999999999</cx:pt>
          <cx:pt idx="3661">0.39793981481481483</cx:pt>
          <cx:pt idx="3662">0.40079861111111109</cx:pt>
          <cx:pt idx="3663">0.40465277777777775</cx:pt>
          <cx:pt idx="3664">0.41416666666666663</cx:pt>
          <cx:pt idx="3665">0.41620370370370369</cx:pt>
          <cx:pt idx="3666">0.42155092592592597</cx:pt>
          <cx:pt idx="3667">0.42774305555555553</cx:pt>
          <cx:pt idx="3668">0.43285879629629626</cx:pt>
          <cx:pt idx="3669">0.43350694444444443</cx:pt>
          <cx:pt idx="3670">0.43494212962962964</cx:pt>
          <cx:pt idx="3671">0.43745370370370368</cx:pt>
          <cx:pt idx="3672">0.43804398148148144</cx:pt>
          <cx:pt idx="3673">0.44107638888888889</cx:pt>
          <cx:pt idx="3674">0.45091435185185186</cx:pt>
          <cx:pt idx="3675">0.45350694444444445</cx:pt>
          <cx:pt idx="3676">0.4597222222222222</cx:pt>
          <cx:pt idx="3677">0.46314814814814814</cx:pt>
          <cx:pt idx="3678">0.46377314814814818</cx:pt>
          <cx:pt idx="3679">0.46516203703703707</cx:pt>
          <cx:pt idx="3680">0.46626157407407409</cx:pt>
          <cx:pt idx="3681">0.46923611111111113</cx:pt>
          <cx:pt idx="3682">0.48312500000000003</cx:pt>
          <cx:pt idx="3683">0.49715277777777778</cx:pt>
          <cx:pt idx="3684">0.49869212962962961</cx:pt>
          <cx:pt idx="3685">0.50206018518518525</cx:pt>
          <cx:pt idx="3686">0.50869212962962962</cx:pt>
          <cx:pt idx="3687">0.5102430555555556</cx:pt>
          <cx:pt idx="3688">0.5295023148148148</cx:pt>
          <cx:pt idx="3689">0.53046296296296302</cx:pt>
          <cx:pt idx="3690">0.54672453703703705</cx:pt>
          <cx:pt idx="3691">0.5575</cx:pt>
          <cx:pt idx="3692">0.55895833333333333</cx:pt>
          <cx:pt idx="3693">0.56039351851851849</cx:pt>
          <cx:pt idx="3694">0.56636574074074075</cx:pt>
          <cx:pt idx="3695">0.56922453703703701</cx:pt>
          <cx:pt idx="3696">0.57501157407407411</cx:pt>
          <cx:pt idx="3697">0.57758101851851851</cx:pt>
          <cx:pt idx="3698">0.58561342592592591</cx:pt>
          <cx:pt idx="3699">0.59043981481481478</cx:pt>
          <cx:pt idx="3700">0.595636574074074</cx:pt>
          <cx:pt idx="3701">0.59817129629629628</cx:pt>
          <cx:pt idx="3702">0.59980324074074076</cx:pt>
          <cx:pt idx="3703">0.60164351851851849</cx:pt>
          <cx:pt idx="3704">0.60211805555555553</cx:pt>
          <cx:pt idx="3705">0.60931712962962969</cx:pt>
          <cx:pt idx="3706">0.6144560185185185</cx:pt>
          <cx:pt idx="3707">0.61518518518518517</cx:pt>
          <cx:pt idx="3708">0.61581018518518515</cx:pt>
          <cx:pt idx="3709">0.61614583333333328</cx:pt>
          <cx:pt idx="3710">0.62094907407407407</cx:pt>
          <cx:pt idx="3711">0.63087962962962962</cx:pt>
          <cx:pt idx="3712">0.63222222222222224</cx:pt>
          <cx:pt idx="3713">0.64026620370370368</cx:pt>
          <cx:pt idx="3714">0.6486574074074074</cx:pt>
          <cx:pt idx="3715">0.65019675925925924</cx:pt>
          <cx:pt idx="3716">0.66472222222222221</cx:pt>
          <cx:pt idx="3717">0.66818287037037039</cx:pt>
          <cx:pt idx="3718">0.67010416666666661</cx:pt>
          <cx:pt idx="3719">0.671412037037037</cx:pt>
          <cx:pt idx="3720">0.67525462962962957</cx:pt>
          <cx:pt idx="3721">0.69383101851851858</cx:pt>
          <cx:pt idx="3722">0.70461805555555557</cx:pt>
          <cx:pt idx="3723">0.74638888888888888</cx:pt>
          <cx:pt idx="3724">0.75571759259259252</cx:pt>
          <cx:pt idx="3725">0.28193287037037035</cx:pt>
          <cx:pt idx="3726">0.30512731481481481</cx:pt>
          <cx:pt idx="3727">0.32138888888888889</cx:pt>
          <cx:pt idx="3728">0.33530092592592592</cx:pt>
          <cx:pt idx="3729">0.36005787037037035</cx:pt>
          <cx:pt idx="3730">0.36657407407407411</cx:pt>
          <cx:pt idx="3731">0.37937500000000002</cx:pt>
          <cx:pt idx="3732">0.3833449074074074</cx:pt>
          <cx:pt idx="3733">0.38519675925925928</cx:pt>
          <cx:pt idx="3734">0.38787037037037037</cx:pt>
          <cx:pt idx="3735">0.38864583333333336</cx:pt>
          <cx:pt idx="3736">0.40030092592592598</cx:pt>
          <cx:pt idx="3737">0.40417824074074077</cx:pt>
          <cx:pt idx="3738">0.40630787037037036</cx:pt>
          <cx:pt idx="3739">0.40930555555555559</cx:pt>
          <cx:pt idx="3740">0.41065972222222219</cx:pt>
          <cx:pt idx="3741">0.41741898148148149</cx:pt>
          <cx:pt idx="3742">0.4362847222222222</cx:pt>
          <cx:pt idx="3743">0.4369675925925926</cx:pt>
          <cx:pt idx="3744">0.43744212962962964</cx:pt>
          <cx:pt idx="3745">0.43900462962962966</cx:pt>
          <cx:pt idx="3746">0.44300925925925921</cx:pt>
          <cx:pt idx="3747">0.44891203703703703</cx:pt>
          <cx:pt idx="3748">0.45305555555555554</cx:pt>
          <cx:pt idx="3749">0.45471064814814816</cx:pt>
          <cx:pt idx="3750">0.45944444444444449</cx:pt>
          <cx:pt idx="3751">0.46663194444444445</cx:pt>
          <cx:pt idx="3752">0.4679166666666667</cx:pt>
          <cx:pt idx="3753">0.4679976851851852</cx:pt>
          <cx:pt idx="3754">0.46899305555555554</cx:pt>
          <cx:pt idx="3755">0.47490740740740739</cx:pt>
          <cx:pt idx="3756">0.47702546296296294</cx:pt>
          <cx:pt idx="3757">0.49206018518518518</cx:pt>
          <cx:pt idx="3758">0.49409722222222219</cx:pt>
          <cx:pt idx="3759">0.49432870370370369</cx:pt>
          <cx:pt idx="3760">0.49438657407407405</cx:pt>
          <cx:pt idx="3761">0.49829861111111112</cx:pt>
          <cx:pt idx="3762">0.50178240740740743</cx:pt>
          <cx:pt idx="3763">0.51206018518518526</cx:pt>
          <cx:pt idx="3764">0.51649305555555558</cx:pt>
          <cx:pt idx="3765">0.51697916666666666</cx:pt>
          <cx:pt idx="3766">0.52177083333333341</cx:pt>
          <cx:pt idx="3767">0.52370370370370367</cx:pt>
          <cx:pt idx="3768">0.52568287037037031</cx:pt>
          <cx:pt idx="3769">0.53148148148148155</cx:pt>
          <cx:pt idx="3770">0.53208333333333335</cx:pt>
          <cx:pt idx="3771">0.5339814814814815</cx:pt>
          <cx:pt idx="3772">0.53560185185185183</cx:pt>
          <cx:pt idx="3773">0.54104166666666664</cx:pt>
          <cx:pt idx="3774">0.54201388888888891</cx:pt>
          <cx:pt idx="3775">0.56432870370370369</cx:pt>
          <cx:pt idx="3776">0.5659953703703704</cx:pt>
          <cx:pt idx="3777">0.5678819444444444</cx:pt>
          <cx:pt idx="3778">0.56920138888888883</cx:pt>
          <cx:pt idx="3779">0.56980324074074074</cx:pt>
          <cx:pt idx="3780">0.57362268518518522</cx:pt>
          <cx:pt idx="3781">0.58289351851851856</cx:pt>
          <cx:pt idx="3782">0.60524305555555558</cx:pt>
          <cx:pt idx="3783">0.60641203703703705</cx:pt>
          <cx:pt idx="3784">0.61108796296296297</cx:pt>
          <cx:pt idx="3785">0.62383101851851852</cx:pt>
          <cx:pt idx="3786">0.6251620370370371</cx:pt>
          <cx:pt idx="3787">0.62585648148148143</cx:pt>
          <cx:pt idx="3788">0.6413888888888889</cx:pt>
          <cx:pt idx="3789">0.64680555555555552</cx:pt>
          <cx:pt idx="3790">0.66574074074074074</cx:pt>
          <cx:pt idx="3791">0.66722222222222216</cx:pt>
          <cx:pt idx="3792">0.67025462962962967</cx:pt>
          <cx:pt idx="3793">0.67039351851851858</cx:pt>
          <cx:pt idx="3794">0.6712731481481482</cx:pt>
          <cx:pt idx="3795">0.67644675925925923</cx:pt>
          <cx:pt idx="3796">0.6893287037037038</cx:pt>
          <cx:pt idx="3797">0.69373842592592594</cx:pt>
          <cx:pt idx="3798">0.70170138888888889</cx:pt>
          <cx:pt idx="3799">0.2706365740740741</cx:pt>
          <cx:pt idx="3800">0.27804398148148146</cx:pt>
          <cx:pt idx="3801">0.28401620370370367</cx:pt>
          <cx:pt idx="3802">0.30616898148148147</cx:pt>
          <cx:pt idx="3803">0.32261574074074073</cx:pt>
          <cx:pt idx="3804">0.3241087962962963</cx:pt>
          <cx:pt idx="3805">0.32728009259259255</cx:pt>
          <cx:pt idx="3806">0.32818287037037036</cx:pt>
          <cx:pt idx="3807">0.33348379629629626</cx:pt>
          <cx:pt idx="3808">0.3404282407407408</cx:pt>
          <cx:pt idx="3809">0.34128472222222223</cx:pt>
          <cx:pt idx="3810">0.34547453703703707</cx:pt>
          <cx:pt idx="3811">0.34606481481481483</cx:pt>
          <cx:pt idx="3812">0.35850694444444442</cx:pt>
          <cx:pt idx="3813">0.36160879629629633</cx:pt>
          <cx:pt idx="3814">0.36197916666666669</cx:pt>
          <cx:pt idx="3815">0.36243055555555559</cx:pt>
          <cx:pt idx="3816">0.36248842592592595</cx:pt>
          <cx:pt idx="3817">0.36376157407407406</cx:pt>
          <cx:pt idx="3818">0.36542824074074076</cx:pt>
          <cx:pt idx="3819">0.36664351851851856</cx:pt>
          <cx:pt idx="3820">0.36820601851851853</cx:pt>
          <cx:pt idx="3821">0.36950231481481483</cx:pt>
          <cx:pt idx="3822">0.36996527777777777</cx:pt>
          <cx:pt idx="3823">0.37054398148148149</cx:pt>
          <cx:pt idx="3824">0.37365740740740744</cx:pt>
          <cx:pt idx="3825">0.37377314814814816</cx:pt>
          <cx:pt idx="3826">0.37465277777777778</cx:pt>
          <cx:pt idx="3827">0.37785879629629626</cx:pt>
          <cx:pt idx="3828">0.38057870370370367</cx:pt>
          <cx:pt idx="3829">0.38136574074074076</cx:pt>
          <cx:pt idx="3830">0.38178240740740743</cx:pt>
          <cx:pt idx="3831">0.385775462962963</cx:pt>
          <cx:pt idx="3832">0.38951388888888888</cx:pt>
          <cx:pt idx="3833">0.38959490740740743</cx:pt>
          <cx:pt idx="3834">0.39777777777777779</cx:pt>
          <cx:pt idx="3835">0.40284722222222219</cx:pt>
          <cx:pt idx="3836">0.40782407407407412</cx:pt>
          <cx:pt idx="3837">0.41152777777777777</cx:pt>
          <cx:pt idx="3838">0.41192129629629631</cx:pt>
          <cx:pt idx="3839">0.41432870370370373</cx:pt>
          <cx:pt idx="3840">0.41560185185185183</cx:pt>
          <cx:pt idx="3841">0.42211805555555554</cx:pt>
          <cx:pt idx="3842">0.4228703703703704</cx:pt>
          <cx:pt idx="3843">0.42878472222222225</cx:pt>
          <cx:pt idx="3844">0.42969907407407404</cx:pt>
          <cx:pt idx="3845">0.43290509259259258</cx:pt>
          <cx:pt idx="3846">0.4332523148148148</cx:pt>
          <cx:pt idx="3847">0.43355324074074075</cx:pt>
          <cx:pt idx="3848">0.4406018518518518</cx:pt>
          <cx:pt idx="3849">0.44231481481481483</cx:pt>
          <cx:pt idx="3850">0.45671296296296293</cx:pt>
          <cx:pt idx="3851">0.45887731481481481</cx:pt>
          <cx:pt idx="3852">0.46142361111111113</cx:pt>
          <cx:pt idx="3853">0.46289351851851851</cx:pt>
          <cx:pt idx="3854">0.47100694444444446</cx:pt>
          <cx:pt idx="3855">0.4730787037037037</cx:pt>
          <cx:pt idx="3856">0.47322916666666665</cx:pt>
          <cx:pt idx="3857">0.47806712962962966</cx:pt>
          <cx:pt idx="3858">0.48466435185185186</cx:pt>
          <cx:pt idx="3859">0.48493055555555559</cx:pt>
          <cx:pt idx="3860">0.48623842592592598</cx:pt>
          <cx:pt idx="3861">0.50215277777777778</cx:pt>
          <cx:pt idx="3862">0.50452546296296297</cx:pt>
          <cx:pt idx="3863">0.50461805555555561</cx:pt>
          <cx:pt idx="3864">0.50912037037037039</cx:pt>
          <cx:pt idx="3865">0.51271990740740747</cx:pt>
          <cx:pt idx="3866">0.51328703703703704</cx:pt>
          <cx:pt idx="3867">0.51871527777777782</cx:pt>
          <cx:pt idx="3868">0.5319328703703704</cx:pt>
          <cx:pt idx="3869">0.5349652777777778</cx:pt>
          <cx:pt idx="3870">0.54152777777777772</cx:pt>
          <cx:pt idx="3871">0.54164351851851855</cx:pt>
          <cx:pt idx="3872">0.54224537037037035</cx:pt>
          <cx:pt idx="3873">0.54416666666666669</cx:pt>
          <cx:pt idx="3874">0.54475694444444445</cx:pt>
          <cx:pt idx="3875">0.5472569444444445</cx:pt>
          <cx:pt idx="3876">0.55069444444444449</cx:pt>
          <cx:pt idx="3877">0.55232638888888885</cx:pt>
          <cx:pt idx="3878">0.55590277777777775</cx:pt>
          <cx:pt idx="3879">0.56756944444444446</cx:pt>
          <cx:pt idx="3880">0.57049768518518518</cx:pt>
          <cx:pt idx="3881">0.57173611111111111</cx:pt>
          <cx:pt idx="3882">0.57233796296296291</cx:pt>
          <cx:pt idx="3883">0.57269675925925922</cx:pt>
          <cx:pt idx="3884">0.57620370370370366</cx:pt>
          <cx:pt idx="3885">0.57820601851851849</cx:pt>
          <cx:pt idx="3886">0.57871527777777776</cx:pt>
          <cx:pt idx="3887">0.58049768518518519</cx:pt>
          <cx:pt idx="3888">0.58289351851851856</cx:pt>
          <cx:pt idx="3889">0.60408564814814814</cx:pt>
          <cx:pt idx="3890">0.60474537037037035</cx:pt>
          <cx:pt idx="3891">0.6048958333333333</cx:pt>
          <cx:pt idx="3892">0.60542824074074075</cx:pt>
          <cx:pt idx="3893">0.60766203703703703</cx:pt>
          <cx:pt idx="3894">0.61359953703703707</cx:pt>
          <cx:pt idx="3895">0.61416666666666664</cx:pt>
          <cx:pt idx="3896">0.61624999999999996</cx:pt>
          <cx:pt idx="3897">0.61656250000000001</cx:pt>
          <cx:pt idx="3898">0.61876157407407406</cx:pt>
          <cx:pt idx="3899">0.61920138888888887</cx:pt>
          <cx:pt idx="3900">0.62003472222222222</cx:pt>
          <cx:pt idx="3901">0.62509259259259264</cx:pt>
          <cx:pt idx="3902">0.62612268518518521</cx:pt>
          <cx:pt idx="3903">0.63027777777777783</cx:pt>
          <cx:pt idx="3904">0.64064814814814819</cx:pt>
          <cx:pt idx="3905">0.64179398148148148</cx:pt>
          <cx:pt idx="3906">0.64212962962962961</cx:pt>
          <cx:pt idx="3907">0.64486111111111111</cx:pt>
          <cx:pt idx="3908">0.64806712962962965</cx:pt>
          <cx:pt idx="3909">0.65226851851851853</cx:pt>
          <cx:pt idx="3910">0.65273148148148141</cx:pt>
          <cx:pt idx="3911">0.66437500000000005</cx:pt>
          <cx:pt idx="3912">0.67086805555555562</cx:pt>
          <cx:pt idx="3913">0.673761574074074</cx:pt>
          <cx:pt idx="3914">0.67642361111111116</cx:pt>
          <cx:pt idx="3915">0.68212962962962964</cx:pt>
          <cx:pt idx="3916">0.69076388888888884</cx:pt>
          <cx:pt idx="3917">0.70311342592592585</cx:pt>
          <cx:pt idx="3918">0.70386574074074071</cx:pt>
          <cx:pt idx="3919">0.72108796296296296</cx:pt>
          <cx:pt idx="3920">0.72111111111111104</cx:pt>
          <cx:pt idx="3921">0.7303587962962963</cx:pt>
          <cx:pt idx="3922">0.76023148148148145</cx:pt>
          <cx:pt idx="3923">0.26528935185185182</cx:pt>
          <cx:pt idx="3924">0.27481481481481479</cx:pt>
          <cx:pt idx="3925">0.30076388888888889</cx:pt>
          <cx:pt idx="3926">0.31342592592592594</cx:pt>
          <cx:pt idx="3927">0.34107638888888886</cx:pt>
          <cx:pt idx="3928">0.3550578703703704</cx:pt>
          <cx:pt idx="3929">0.3598958333333333</cx:pt>
          <cx:pt idx="3930">0.3644444444444444</cx:pt>
          <cx:pt idx="3931">0.36935185185185188</cx:pt>
          <cx:pt idx="3932">0.3696875</cx:pt>
          <cx:pt idx="3933">0.3724189814814815</cx:pt>
          <cx:pt idx="3934">0.37422453703703701</cx:pt>
          <cx:pt idx="3935">0.37526620370370373</cx:pt>
          <cx:pt idx="3936">0.3775</cx:pt>
          <cx:pt idx="3937">0.37776620370370373</cx:pt>
          <cx:pt idx="3938">0.37864583333333335</cx:pt>
          <cx:pt idx="3939">0.37899305555555557</cx:pt>
          <cx:pt idx="3940">0.37940972222222219</cx:pt>
          <cx:pt idx="3941">0.38063657407407409</cx:pt>
          <cx:pt idx="3942">0.38069444444444445</cx:pt>
          <cx:pt idx="3943">0.3810763888888889</cx:pt>
          <cx:pt idx="3944">0.39093749999999999</cx:pt>
          <cx:pt idx="3945">0.39240740740740737</cx:pt>
          <cx:pt idx="3946">0.39277777777777773</cx:pt>
          <cx:pt idx="3947">0.40024305555555556</cx:pt>
          <cx:pt idx="3948">0.40907407407407409</cx:pt>
          <cx:pt idx="3949">0.40945601851851854</cx:pt>
          <cx:pt idx="3950">0.42107638888888888</cx:pt>
          <cx:pt idx="3951">0.42430555555555555</cx:pt>
          <cx:pt idx="3952">0.42965277777777783</cx:pt>
          <cx:pt idx="3953">0.43005787037037035</cx:pt>
          <cx:pt idx="3954">0.43376157407407406</cx:pt>
          <cx:pt idx="3955">0.43520833333333336</cx:pt>
          <cx:pt idx="3956">0.43530092592592595</cx:pt>
          <cx:pt idx="3957">0.44111111111111106</cx:pt>
          <cx:pt idx="3958">0.4417476851851852</cx:pt>
          <cx:pt idx="3959">0.4473611111111111</cx:pt>
          <cx:pt idx="3960">0.44820601851851855</cx:pt>
          <cx:pt idx="3961">0.45078703703703704</cx:pt>
          <cx:pt idx="3962">0.45587962962962963</cx:pt>
          <cx:pt idx="3963">0.45893518518518522</cx:pt>
          <cx:pt idx="3964">0.4589699074074074</cx:pt>
          <cx:pt idx="3965">0.45908564814814817</cx:pt>
          <cx:pt idx="3966">0.46160879629629631</cx:pt>
          <cx:pt idx="3967">0.46284722222222219</cx:pt>
          <cx:pt idx="3968">0.46872685185185187</cx:pt>
          <cx:pt idx="3969">0.46967592592592594</cx:pt>
          <cx:pt idx="3970">0.47804398148148147</cx:pt>
          <cx:pt idx="3971">0.48040509259259262</cx:pt>
          <cx:pt idx="3972">0.49460648148148145</cx:pt>
          <cx:pt idx="3973">0.49960648148148151</cx:pt>
          <cx:pt idx="3974">0.49998842592592596</cx:pt>
          <cx:pt idx="3975">0.51449074074074075</cx:pt>
          <cx:pt idx="3976">0.5276157407407408</cx:pt>
          <cx:pt idx="3977">0.53369212962962964</cx:pt>
          <cx:pt idx="3978">0.54048611111111111</cx:pt>
          <cx:pt idx="3979">0.54079861111111105</cx:pt>
          <cx:pt idx="3980">0.54947916666666663</cx:pt>
          <cx:pt idx="3981">0.55461805555555554</cx:pt>
          <cx:pt idx="3982">0.55675925925925929</cx:pt>
          <cx:pt idx="3983">0.55778935185185186</cx:pt>
          <cx:pt idx="3984">0.56781249999999994</cx:pt>
          <cx:pt idx="3985">0.57123842592592589</cx:pt>
          <cx:pt idx="3986">0.58092592592592596</cx:pt>
          <cx:pt idx="3987">0.59282407407407411</cx:pt>
          <cx:pt idx="3988">0.60009259259259262</cx:pt>
          <cx:pt idx="3989">0.60359953703703706</cx:pt>
          <cx:pt idx="3990">0.60363425925925929</cx:pt>
          <cx:pt idx="3991">0.60401620370370368</cx:pt>
          <cx:pt idx="3992">0.60488425925925926</cx:pt>
          <cx:pt idx="3993">0.60667824074074073</cx:pt>
          <cx:pt idx="3994">0.60832175925925924</cx:pt>
          <cx:pt idx="3995">0.61177083333333326</cx:pt>
          <cx:pt idx="3996">0.61370370370370375</cx:pt>
          <cx:pt idx="3997">0.61593750000000003</cx:pt>
          <cx:pt idx="3998">0.62212962962962959</cx:pt>
          <cx:pt idx="3999">0.62270833333333331</cx:pt>
          <cx:pt idx="4000">0.63334490740740745</cx:pt>
          <cx:pt idx="4001">0.63738425925925923</cx:pt>
          <cx:pt idx="4002">0.63866898148148155</cx:pt>
          <cx:pt idx="4003">0.63975694444444442</cx:pt>
          <cx:pt idx="4004">0.64031249999999995</cx:pt>
          <cx:pt idx="4005">0.65718750000000004</cx:pt>
          <cx:pt idx="4006">0.6580555555555555</cx:pt>
          <cx:pt idx="4007">0.66180555555555554</cx:pt>
          <cx:pt idx="4008">0.6627777777777778</cx:pt>
          <cx:pt idx="4009">0.66819444444444442</cx:pt>
          <cx:pt idx="4010">0.68203703703703711</cx:pt>
          <cx:pt idx="4011">0.69065972222222216</cx:pt>
          <cx:pt idx="4012">0.71646990740740746</cx:pt>
          <cx:pt idx="4013">0.72674768518518518</cx:pt>
          <cx:pt idx="4014">0.7273263888888889</cx:pt>
          <cx:pt idx="4015">0.74886574074074075</cx:pt>
          <cx:pt idx="4016">0.76236111111111116</cx:pt>
          <cx:pt idx="4017">0.26328703703703704</cx:pt>
          <cx:pt idx="4018">0.30140046296296297</cx:pt>
          <cx:pt idx="4019">0.34222222222222221</cx:pt>
          <cx:pt idx="4020">0.34736111111111106</cx:pt>
          <cx:pt idx="4021">0.34993055555555558</cx:pt>
          <cx:pt idx="4022">0.35116898148148151</cx:pt>
          <cx:pt idx="4023">0.35402777777777777</cx:pt>
          <cx:pt idx="4024">0.3571064814814815</cx:pt>
          <cx:pt idx="4025">0.35752314814814817</cx:pt>
          <cx:pt idx="4026">0.35833333333333334</cx:pt>
          <cx:pt idx="4027">0.35874999999999996</cx:pt>
          <cx:pt idx="4028">0.3649189814814815</cx:pt>
          <cx:pt idx="4029">0.36509259259259258</cx:pt>
          <cx:pt idx="4030">0.36516203703703703</cx:pt>
          <cx:pt idx="4031">0.36726851851851849</cx:pt>
          <cx:pt idx="4032">0.37185185185185188</cx:pt>
          <cx:pt idx="4033">0.37311342592592589</cx:pt>
          <cx:pt idx="4034">0.37840277777777781</cx:pt>
          <cx:pt idx="4035">0.37934027777777773</cx:pt>
          <cx:pt idx="4036">0.38540509259259265</cx:pt>
          <cx:pt idx="4037">0.38635416666666672</cx:pt>
          <cx:pt idx="4038">0.39248842592592598</cx:pt>
          <cx:pt idx="4039">0.39826388888888892</cx:pt>
          <cx:pt idx="4040">0.40432870370370372</cx:pt>
          <cx:pt idx="4041">0.4095138888888889</cx:pt>
          <cx:pt idx="4042">0.40990740740740739</cx:pt>
          <cx:pt idx="4043">0.42061342592592593</cx:pt>
          <cx:pt idx="4044">0.42557870370370371</cx:pt>
          <cx:pt idx="4045">0.43167824074074074</cx:pt>
          <cx:pt idx="4046">0.432650462962963</cx:pt>
          <cx:pt idx="4047">0.4359837962962963</cx:pt>
          <cx:pt idx="4048">0.44613425925925926</cx:pt>
          <cx:pt idx="4049">0.44656249999999997</cx:pt>
          <cx:pt idx="4050">0.46165509259259258</cx:pt>
          <cx:pt idx="4051">0.47649305555555554</cx:pt>
          <cx:pt idx="4052">0.49907407407407406</cx:pt>
          <cx:pt idx="4053">0.49995370370370368</cx:pt>
          <cx:pt idx="4054">0.50032407407407409</cx:pt>
          <cx:pt idx="4055">0.52030092592592592</cx:pt>
          <cx:pt idx="4056">0.52383101851851854</cx:pt>
          <cx:pt idx="4057">0.53785879629629629</cx:pt>
          <cx:pt idx="4058">0.55570601851851853</cx:pt>
          <cx:pt idx="4059">0.55814814814814817</cx:pt>
          <cx:pt idx="4060">0.55956018518518513</cx:pt>
          <cx:pt idx="4061">0.56481481481481477</cx:pt>
          <cx:pt idx="4062">0.56673611111111111</cx:pt>
          <cx:pt idx="4063">0.56918981481481479</cx:pt>
          <cx:pt idx="4064">0.57998842592592592</cx:pt>
          <cx:pt idx="4065">0.5802546296296297</cx:pt>
          <cx:pt idx="4066">0.59575231481481483</cx:pt>
          <cx:pt idx="4067">0.59619212962962964</cx:pt>
          <cx:pt idx="4068">0.59631944444444451</cx:pt>
          <cx:pt idx="4069">0.59670138888888891</cx:pt>
          <cx:pt idx="4070">0.59671296296296295</cx:pt>
          <cx:pt idx="4071">0.59824074074074074</cx:pt>
          <cx:pt idx="4072">0.59861111111111109</cx:pt>
          <cx:pt idx="4073">0.60456018518518517</cx:pt>
          <cx:pt idx="4074">0.60906249999999995</cx:pt>
          <cx:pt idx="4075">0.6100578703703704</cx:pt>
          <cx:pt idx="4076">0.6130902777777778</cx:pt>
          <cx:pt idx="4077">0.61476851851851855</cx:pt>
          <cx:pt idx="4078">0.61831018518518521</cx:pt>
          <cx:pt idx="4079">0.61947916666666669</cx:pt>
          <cx:pt idx="4080">0.62105324074074075</cx:pt>
          <cx:pt idx="4081">0.63413194444444443</cx:pt>
          <cx:pt idx="4082">0.64415509259259263</cx:pt>
          <cx:pt idx="4083">0.64430555555555558</cx:pt>
          <cx:pt idx="4084">0.64607638888888885</cx:pt>
          <cx:pt idx="4085">0.65025462962962965</cx:pt>
          <cx:pt idx="4086">0.65519675925925924</cx:pt>
          <cx:pt idx="4087">0.65813657407407411</cx:pt>
          <cx:pt idx="4088">0.66614583333333333</cx:pt>
          <cx:pt idx="4089">0.66770833333333324</cx:pt>
          <cx:pt idx="4090">0.67023148148148148</cx:pt>
          <cx:pt idx="4091">0.69247685185185182</cx:pt>
          <cx:pt idx="4092">0.69954861111111111</cx:pt>
          <cx:pt idx="4093">0.70074074074074078</cx:pt>
          <cx:pt idx="4094">0.70144675925925926</cx:pt>
          <cx:pt idx="4095">0.71013888888888888</cx:pt>
          <cx:pt idx="4096">0.71265046296296297</cx:pt>
          <cx:pt idx="4097">0.72665509259259264</cx:pt>
          <cx:pt idx="4098">0.73042824074074064</cx:pt>
          <cx:pt idx="4099">0.73810185185185195</cx:pt>
          <cx:pt idx="4100">0.25679398148148147</cx:pt>
          <cx:pt idx="4101">0.29924768518518519</cx:pt>
          <cx:pt idx="4102">0.30292824074074071</cx:pt>
          <cx:pt idx="4103">0.30723379629629627</cx:pt>
          <cx:pt idx="4104">0.31575231481481481</cx:pt>
          <cx:pt idx="4105">0.31624999999999998</cx:pt>
          <cx:pt idx="4106">0.31949074074074074</cx:pt>
          <cx:pt idx="4107">0.31971064814814815</cx:pt>
          <cx:pt idx="4108">0.31998842592592591</cx:pt>
          <cx:pt idx="4109">0.3258564814814815</cx:pt>
          <cx:pt idx="4110">0.32827546296296295</cx:pt>
          <cx:pt idx="4111">0.32856481481481481</cx:pt>
          <cx:pt idx="4112">0.33252314814814815</cx:pt>
          <cx:pt idx="4113">0.33285879629629628</cx:pt>
          <cx:pt idx="4114">0.34370370370370368</cx:pt>
          <cx:pt idx="4115">0.34464120370370371</cx:pt>
          <cx:pt idx="4116">0.34488425925925931</cx:pt>
          <cx:pt idx="4117">0.35194444444444445</cx:pt>
          <cx:pt idx="4118">0.35203703703703698</cx:pt>
          <cx:pt idx="4119">0.35554398148148153</cx:pt>
          <cx:pt idx="4120">0.35684027777777777</cx:pt>
          <cx:pt idx="4121">0.35724537037037035</cx:pt>
          <cx:pt idx="4122">0.35851851851851851</cx:pt>
          <cx:pt idx="4123">0.36240740740740746</cx:pt>
          <cx:pt idx="4124">0.36467592592592596</cx:pt>
          <cx:pt idx="4125">0.3661342592592593</cx:pt>
          <cx:pt idx="4126">0.3664351851851852</cx:pt>
          <cx:pt idx="4127">0.36746527777777777</cx:pt>
          <cx:pt idx="4128">0.37256944444444445</cx:pt>
          <cx:pt idx="4129">0.37422453703703701</cx:pt>
          <cx:pt idx="4130">0.37442129629629628</cx:pt>
          <cx:pt idx="4131">0.37709490740740742</cx:pt>
          <cx:pt idx="4132">0.38803240740740735</cx:pt>
          <cx:pt idx="4133">0.40994212962962967</cx:pt>
          <cx:pt idx="4134">0.41159722222222223</cx:pt>
          <cx:pt idx="4135">0.41208333333333336</cx:pt>
          <cx:pt idx="4136">0.41465277777777776</cx:pt>
          <cx:pt idx="4137">0.4209606481481481</cx:pt>
          <cx:pt idx="4138">0.42870370370370375</cx:pt>
          <cx:pt idx="4139">0.43001157407407403</cx:pt>
          <cx:pt idx="4140">0.43634259259259256</cx:pt>
          <cx:pt idx="4141">0.44855324074074071</cx:pt>
          <cx:pt idx="4142">0.44898148148148148</cx:pt>
          <cx:pt idx="4143">0.45817129629629627</cx:pt>
          <cx:pt idx="4144">0.4586574074074074</cx:pt>
          <cx:pt idx="4145">0.45902777777777781</cx:pt>
          <cx:pt idx="4146">0.46240740740740738</cx:pt>
          <cx:pt idx="4147">0.46744212962962961</cx:pt>
          <cx:pt idx="4148">0.46773148148148147</cx:pt>
          <cx:pt idx="4149">0.471712962962963</cx:pt>
          <cx:pt idx="4150">0.48425925925925922</cx:pt>
          <cx:pt idx="4151">0.48493055555555559</cx:pt>
          <cx:pt idx="4152">0.48692129629629632</cx:pt>
          <cx:pt idx="4153">0.48788194444444444</cx:pt>
          <cx:pt idx="4154">0.48945601851851855</cx:pt>
          <cx:pt idx="4155">0.49724537037037037</cx:pt>
          <cx:pt idx="4156">0.50239583333333326</cx:pt>
          <cx:pt idx="4157">0.50997685185185182</cx:pt>
          <cx:pt idx="4158">0.51033564814814814</cx:pt>
          <cx:pt idx="4159">0.52521990740740743</cx:pt>
          <cx:pt idx="4160">0.53979166666666667</cx:pt>
          <cx:pt idx="4161">0.53984953703703698</cx:pt>
          <cx:pt idx="4162">0.54008101851851853</cx:pt>
          <cx:pt idx="4163">0.56067129629629631</cx:pt>
          <cx:pt idx="4164">0.56277777777777771</cx:pt>
          <cx:pt idx="4165">0.56353009259259257</cx:pt>
          <cx:pt idx="4166">0.57751157407407405</cx:pt>
          <cx:pt idx="4167">0.59020833333333333</cx:pt>
          <cx:pt idx="4168">0.60945601851851849</cx:pt>
          <cx:pt idx="4169">0.61518518518518517</cx:pt>
          <cx:pt idx="4170">0.61545138888888895</cx:pt>
          <cx:pt idx="4171">0.61997685185185192</cx:pt>
          <cx:pt idx="4172">0.62106481481481479</cx:pt>
          <cx:pt idx="4173">0.62553240740740745</cx:pt>
          <cx:pt idx="4174">0.62614583333333329</cx:pt>
          <cx:pt idx="4175">0.62734953703703711</cx:pt>
          <cx:pt idx="4176">0.63722222222222225</cx:pt>
          <cx:pt idx="4177">0.63782407407407404</cx:pt>
          <cx:pt idx="4178">0.64722222222222225</cx:pt>
          <cx:pt idx="4179">0.66192129629629626</cx:pt>
          <cx:pt idx="4180">0.66577546296296297</cx:pt>
          <cx:pt idx="4181">0.66737268518518522</cx:pt>
          <cx:pt idx="4182">0.67482638888888891</cx:pt>
          <cx:pt idx="4183">0.67648148148148157</cx:pt>
          <cx:pt idx="4184">0.68415509259259266</cx:pt>
          <cx:pt idx="4185">0.69252314814814808</cx:pt>
          <cx:pt idx="4186">0.69365740740740733</cx:pt>
          <cx:pt idx="4187">0.69972222222222225</cx:pt>
          <cx:pt idx="4188">0.70317129629629627</cx:pt>
          <cx:pt idx="4189">0.70746527777777779</cx:pt>
          <cx:pt idx="4190">0.72234953703703697</cx:pt>
          <cx:pt idx="4191">0.25150462962962966</cx:pt>
          <cx:pt idx="4192">0.2767013888888889</cx:pt>
          <cx:pt idx="4193">0.31497685185185187</cx:pt>
          <cx:pt idx="4194">0.31835648148148149</cx:pt>
          <cx:pt idx="4195">0.31861111111111112</cx:pt>
          <cx:pt idx="4196">0.33513888888888888</cx:pt>
          <cx:pt idx="4197">0.34613425925925928</cx:pt>
          <cx:pt idx="4198">0.3533101851851852</cx:pt>
          <cx:pt idx="4199">0.36060185185185184</cx:pt>
          <cx:pt idx="4200">0.36182870370370374</cx:pt>
          <cx:pt idx="4201">0.37228009259259259</cx:pt>
          <cx:pt idx="4202">0.37457175925925923</cx:pt>
          <cx:pt idx="4203">0.38019675925925928</cx:pt>
          <cx:pt idx="4204">0.38918981481481479</cx:pt>
          <cx:pt idx="4205">0.39128472222222221</cx:pt>
          <cx:pt idx="4206">0.3947222222222222</cx:pt>
          <cx:pt idx="4207">0.39841435185185187</cx:pt>
          <cx:pt idx="4208">0.40062500000000001</cx:pt>
          <cx:pt idx="4209">0.40388888888888891</cx:pt>
          <cx:pt idx="4210">0.40424768518518522</cx:pt>
          <cx:pt idx="4211">0.4064699074074074</cx:pt>
          <cx:pt idx="4212">0.40822916666666664</cx:pt>
          <cx:pt idx="4213">0.41288194444444443</cx:pt>
          <cx:pt idx="4214">0.41341435185185182</cx:pt>
          <cx:pt idx="4215">0.41516203703703702</cx:pt>
          <cx:pt idx="4216">0.41553240740740738</cx:pt>
          <cx:pt idx="4217">0.41681712962962963</cx:pt>
          <cx:pt idx="4218">0.4183101851851852</cx:pt>
          <cx:pt idx="4219">0.42061342592592593</cx:pt>
          <cx:pt idx="4220">0.43037037037037035</cx:pt>
          <cx:pt idx="4221">0.43274305555555559</cx:pt>
          <cx:pt idx="4222">0.43336805555555552</cx:pt>
          <cx:pt idx="4223">0.43413194444444447</cx:pt>
          <cx:pt idx="4224">0.43747685185185187</cx:pt>
          <cx:pt idx="4225">0.43856481481481485</cx:pt>
          <cx:pt idx="4226">0.4478935185185185</cx:pt>
          <cx:pt idx="4227">0.45337962962962958</cx:pt>
          <cx:pt idx="4228">0.46171296296296299</cx:pt>
          <cx:pt idx="4229">0.46197916666666666</cx:pt>
          <cx:pt idx="4230">0.46349537037037036</cx:pt>
          <cx:pt idx="4231">0.46540509259259261</cx:pt>
          <cx:pt idx="4232">0.46722222222222221</cx:pt>
          <cx:pt idx="4233">0.47270833333333334</cx:pt>
          <cx:pt idx="4234">0.47312500000000002</cx:pt>
          <cx:pt idx="4235">0.48453703703703704</cx:pt>
          <cx:pt idx="4236">0.48776620370370366</cx:pt>
          <cx:pt idx="4237">0.49032407407407402</cx:pt>
          <cx:pt idx="4238">0.49481481481481482</cx:pt>
          <cx:pt idx="4239">0.49787037037037035</cx:pt>
          <cx:pt idx="4240">0.49949074074074074</cx:pt>
          <cx:pt idx="4241">0.49975694444444446</cx:pt>
          <cx:pt idx="4242">0.49994212962962964</cx:pt>
          <cx:pt idx="4243">0.50415509259259261</cx:pt>
          <cx:pt idx="4244">0.51354166666666667</cx:pt>
          <cx:pt idx="4245">0.52535879629629634</cx:pt>
          <cx:pt idx="4246">0.52692129629629625</cx:pt>
          <cx:pt idx="4247">0.53780092592592588</cx:pt>
          <cx:pt idx="4248">0.53932870370370367</cx:pt>
          <cx:pt idx="4249">0.54030092592592593</cx:pt>
          <cx:pt idx="4250">0.54695601851851849</cx:pt>
          <cx:pt idx="4251">0.55032407407407413</cx:pt>
          <cx:pt idx="4252">0.55111111111111111</cx:pt>
          <cx:pt idx="4253">0.55637731481481478</cx:pt>
          <cx:pt idx="4254">0.55730324074074067</cx:pt>
          <cx:pt idx="4255">0.55902777777777779</cx:pt>
          <cx:pt idx="4256">0.56104166666666666</cx:pt>
          <cx:pt idx="4257">0.56275462962962963</cx:pt>
          <cx:pt idx="4258">0.57737268518518514</cx:pt>
          <cx:pt idx="4259">0.58627314814814813</cx:pt>
          <cx:pt idx="4260">0.59008101851851846</cx:pt>
          <cx:pt idx="4261">0.59109953703703699</cx:pt>
          <cx:pt idx="4262">0.59320601851851851</cx:pt>
          <cx:pt idx="4263">0.60859953703703706</cx:pt>
          <cx:pt idx="4264">0.60930555555555554</cx:pt>
          <cx:pt idx="4265">0.61107638888888893</cx:pt>
          <cx:pt idx="4266">0.61239583333333336</cx:pt>
          <cx:pt idx="4267">0.61318287037037034</cx:pt>
          <cx:pt idx="4268">0.62535879629629632</cx:pt>
          <cx:pt idx="4269">0.63236111111111104</cx:pt>
          <cx:pt idx="4270">0.63306712962962963</cx:pt>
          <cx:pt idx="4271">0.63711805555555556</cx:pt>
          <cx:pt idx="4272">0.64927083333333335</cx:pt>
          <cx:pt idx="4273">0.66869212962962965</cx:pt>
          <cx:pt idx="4274">0.67821759259259251</cx:pt>
          <cx:pt idx="4275">0.68084490740740744</cx:pt>
          <cx:pt idx="4276">0.6855902777777777</cx:pt>
          <cx:pt idx="4277">0.72271990740740744</cx:pt>
          <cx:pt idx="4278">0.73296296296296293</cx:pt>
          <cx:pt idx="4279">0.34377314814814813</cx:pt>
          <cx:pt idx="4280">0.34464120370370371</cx:pt>
          <cx:pt idx="4281">0.34707175925925932</cx:pt>
          <cx:pt idx="4282">0.34732638888888889</cx:pt>
          <cx:pt idx="4283">0.35276620370370365</cx:pt>
          <cx:pt idx="4284">0.36954861111111109</cx:pt>
          <cx:pt idx="4285">0.38858796296296294</cx:pt>
          <cx:pt idx="4286">0.3947222222222222</cx:pt>
          <cx:pt idx="4287">0.40527777777777779</cx:pt>
          <cx:pt idx="4288">0.40712962962962962</cx:pt>
          <cx:pt idx="4289">0.40758101851851852</cx:pt>
          <cx:pt idx="4290">0.41343749999999996</cx:pt>
          <cx:pt idx="4291">0.41487268518518516</cx:pt>
          <cx:pt idx="4292">0.41869212962962959</cx:pt>
          <cx:pt idx="4293">0.41965277777777782</cx:pt>
          <cx:pt idx="4294">0.41991898148148149</cx:pt>
          <cx:pt idx="4295">0.45373842592592589</cx:pt>
          <cx:pt idx="4296">0.46133101851851849</cx:pt>
          <cx:pt idx="4297">0.4803587962962963</cx:pt>
          <cx:pt idx="4298">0.48494212962962963</cx:pt>
          <cx:pt idx="4299">0.4876967592592592</cx:pt>
          <cx:pt idx="4300">0.48792824074074076</cx:pt>
          <cx:pt idx="4301">0.50979166666666664</cx:pt>
          <cx:pt idx="4302">0.51072916666666668</cx:pt>
          <cx:pt idx="4303">0.51162037037037034</cx:pt>
          <cx:pt idx="4304">0.54773148148148143</cx:pt>
          <cx:pt idx="4305">0.54805555555555552</cx:pt>
          <cx:pt idx="4306">0.54861111111111105</cx:pt>
          <cx:pt idx="4307">0.57645833333333341</cx:pt>
          <cx:pt idx="4308">0.59010416666666665</cx:pt>
          <cx:pt idx="4309">0.59326388888888892</cx:pt>
          <cx:pt idx="4310">0.59609953703703711</cx:pt>
          <cx:pt idx="4311">0.59641203703703705</cx:pt>
          <cx:pt idx="4312">0.6028472222222222</cx:pt>
          <cx:pt idx="4313">0.65388888888888885</cx:pt>
          <cx:pt idx="4314">0.67988425925925933</cx:pt>
          <cx:pt idx="4315">0.69003472222222229</cx:pt>
          <cx:pt idx="4316">0.7443749999999999</cx:pt>
          <cx:pt idx="4317">0.74585648148148154</cx:pt>
          <cx:pt idx="4318">0.75075231481481486</cx:pt>
          <cx:pt idx="4319">0.75229166666666669</cx:pt>
          <cx:pt idx="4320">0.75321759259259258</cx:pt>
          <cx:pt idx="4321">0.75443287037037043</cx:pt>
          <cx:pt idx="4322">0.25820601851851849</cx:pt>
          <cx:pt idx="4323">0.26526620370370374</cx:pt>
          <cx:pt idx="4324">0.28797453703703701</cx:pt>
          <cx:pt idx="4325">0.3142361111111111</cx:pt>
          <cx:pt idx="4326">0.31525462962962963</cx:pt>
          <cx:pt idx="4327">0.31597222222222221</cx:pt>
          <cx:pt idx="4328">0.3286574074074074</cx:pt>
          <cx:pt idx="4329">0.33804398148148151</cx:pt>
          <cx:pt idx="4330">0.3387384259259259</cx:pt>
          <cx:pt idx="4331">0.33966435185185184</cx:pt>
          <cx:pt idx="4332">0.34035879629629634</cx:pt>
          <cx:pt idx="4333">0.34158564814814812</cx:pt>
          <cx:pt idx="4334">0.34478009259259257</cx:pt>
          <cx:pt idx="4335">0.34506944444444443</cx:pt>
          <cx:pt idx="4336">0.35115740740740736</cx:pt>
          <cx:pt idx="4337">0.35153935185185187</cx:pt>
          <cx:pt idx="4338">0.35346064814814815</cx:pt>
          <cx:pt idx="4339">0.36366898148148147</cx:pt>
          <cx:pt idx="4340">0.36621527777777779</cx:pt>
          <cx:pt idx="4341">0.36807870370370371</cx:pt>
          <cx:pt idx="4342">0.36994212962962963</cx:pt>
          <cx:pt idx="4343">0.37033564814814812</cx:pt>
          <cx:pt idx="4344">0.37103009259259262</cx:pt>
          <cx:pt idx="4345">0.37232638888888886</cx:pt>
          <cx:pt idx="4346">0.37645833333333334</cx:pt>
          <cx:pt idx="4347">0.3783217592592592</cx:pt>
          <cx:pt idx="4348">0.37861111111111106</cx:pt>
          <cx:pt idx="4349">0.38048611111111108</cx:pt>
          <cx:pt idx="4350">0.38925925925925925</cx:pt>
          <cx:pt idx="4351">0.39247685185185183</cx:pt>
          <cx:pt idx="4352">0.39273148148148151</cx:pt>
          <cx:pt idx="4353">0.39781249999999996</cx:pt>
          <cx:pt idx="4354">0.40240740740740738</cx:pt>
          <cx:pt idx="4355">0.40771990740740738</cx:pt>
          <cx:pt idx="4356">0.41494212962962962</cx:pt>
          <cx:pt idx="4357">0.41722222222222222</cx:pt>
          <cx:pt idx="4358">0.42784722222222221</cx:pt>
          <cx:pt idx="4359">0.42849537037037039</cx:pt>
          <cx:pt idx="4360">0.42879629629629629</cx:pt>
          <cx:pt idx="4361">0.43355324074074075</cx:pt>
          <cx:pt idx="4362">0.43695601851851856</cx:pt>
          <cx:pt idx="4363">0.43921296296296292</cx:pt>
          <cx:pt idx="4364">0.43996527777777777</cx:pt>
          <cx:pt idx="4365">0.44142361111111111</cx:pt>
          <cx:pt idx="4366">0.44563657407407403</cx:pt>
          <cx:pt idx="4367">0.44951388888888894</cx:pt>
          <cx:pt idx="4368">0.45175925925925925</cx:pt>
          <cx:pt idx="4369">0.45347222222222222</cx:pt>
          <cx:pt idx="4370">0.45516203703703706</cx:pt>
          <cx:pt idx="4371">0.46091435185185187</cx:pt>
          <cx:pt idx="4372">0.46108796296296295</cx:pt>
          <cx:pt idx="4373">0.46565972222222224</cx:pt>
          <cx:pt idx="4374">0.46649305555555554</cx:pt>
          <cx:pt idx="4375">0.47363425925925928</cx:pt>
          <cx:pt idx="4376">0.47996527777777781</cx:pt>
          <cx:pt idx="4377">0.48396990740740736</cx:pt>
          <cx:pt idx="4378">0.48486111111111113</cx:pt>
          <cx:pt idx="4379">0.48641203703703706</cx:pt>
          <cx:pt idx="4380">0.48730324074074072</cx:pt>
          <cx:pt idx="4381">0.48803240740740739</cx:pt>
          <cx:pt idx="4382">0.49395833333333333</cx:pt>
          <cx:pt idx="4383">0.49805555555555553</cx:pt>
          <cx:pt idx="4384">0.50511574074074073</cx:pt>
          <cx:pt idx="4385">0.52465277777777775</cx:pt>
          <cx:pt idx="4386">0.52946759259259257</cx:pt>
          <cx:pt idx="4387">0.53468749999999998</cx:pt>
          <cx:pt idx="4388">0.53521990740740744</cx:pt>
          <cx:pt idx="4389">0.54856481481481478</cx:pt>
          <cx:pt idx="4390">0.55122685185185183</cx:pt>
          <cx:pt idx="4391">0.55186342592592597</cx:pt>
          <cx:pt idx="4392">0.55501157407407409</cx:pt>
          <cx:pt idx="4393">0.55517361111111108</cx:pt>
          <cx:pt idx="4394">0.55754629629629626</cx:pt>
          <cx:pt idx="4395">0.55914351851851851</cx:pt>
          <cx:pt idx="4396">0.5600694444444444</cx:pt>
          <cx:pt idx="4397">0.56693287037037032</cx:pt>
          <cx:pt idx="4398">0.56765046296296295</cx:pt>
          <cx:pt idx="4399">0.58008101851851845</cx:pt>
          <cx:pt idx="4400">0.58232638888888888</cx:pt>
          <cx:pt idx="4401">0.58857638888888886</cx:pt>
          <cx:pt idx="4402">0.58922453703703703</cx:pt>
          <cx:pt idx="4403">0.59429398148148149</cx:pt>
          <cx:pt idx="4404">0.59496527777777775</cx:pt>
          <cx:pt idx="4405">0.60388888888888892</cx:pt>
          <cx:pt idx="4406">0.61315972222222226</cx:pt>
          <cx:pt idx="4407">0.61519675925925921</cx:pt>
          <cx:pt idx="4408">0.62559027777777776</cx:pt>
          <cx:pt idx="4409">0.62663194444444448</cx:pt>
          <cx:pt idx="4410">0.6428356481481482</cx:pt>
          <cx:pt idx="4411">0.65513888888888883</cx:pt>
          <cx:pt idx="4412">0.66104166666666664</cx:pt>
          <cx:pt idx="4413">0.66896990740740747</cx:pt>
          <cx:pt idx="4414">0.67307870370370371</cx:pt>
          <cx:pt idx="4415">0.68952546296296291</cx:pt>
          <cx:pt idx="4416">0.69144675925925936</cx:pt>
          <cx:pt idx="4417">0.69182870370370375</cx:pt>
          <cx:pt idx="4418">0.69383101851851858</cx:pt>
          <cx:pt idx="4419">0.69550925925925933</cx:pt>
          <cx:pt idx="4420">0.70461805555555557</cx:pt>
          <cx:pt idx="4421">0.70788194444444441</cx:pt>
          <cx:pt idx="4422">0.70931712962962967</cx:pt>
          <cx:pt idx="4423">0.7155555555555555</cx:pt>
          <cx:pt idx="4424">0.71615740740740741</cx:pt>
          <cx:pt idx="4425">0.71733796296296293</cx:pt>
          <cx:pt idx="4426">0.72129629629629621</cx:pt>
          <cx:pt idx="4427">0.73440972222222223</cx:pt>
          <cx:pt idx="4428">0.74096064814814822</cx:pt>
          <cx:pt idx="4429">0.74569444444444455</cx:pt>
          <cx:pt idx="4430">0.26906249999999998</cx:pt>
          <cx:pt idx="4431">0.27935185185185185</cx:pt>
          <cx:pt idx="4432">0.2795138888888889</cx:pt>
          <cx:pt idx="4433">0.28209490740740745</cx:pt>
          <cx:pt idx="4434">0.29031250000000003</cx:pt>
          <cx:pt idx="4435">0.29393518518518519</cx:pt>
          <cx:pt idx="4436">0.29452546296296295</cx:pt>
          <cx:pt idx="4437">0.30489583333333331</cx:pt>
          <cx:pt idx="4438">0.31194444444444441</cx:pt>
          <cx:pt idx="4439">0.31501157407407404</cx:pt>
          <cx:pt idx="4440">0.31842592592592595</cx:pt>
          <cx:pt idx="4441">0.32083333333333336</cx:pt>
          <cx:pt idx="4442">0.32158564814814816</cx:pt>
          <cx:pt idx="4443">0.32796296296296296</cx:pt>
          <cx:pt idx="4444">0.33880787037037036</cx:pt>
          <cx:pt idx="4445">0.3435185185185185</cx:pt>
          <cx:pt idx="4446">0.34634259259259265</cx:pt>
          <cx:pt idx="4447">0.34703703703703703</cx:pt>
          <cx:pt idx="4448">0.35646990740740742</cx:pt>
          <cx:pt idx="4449">0.36038194444444444</cx:pt>
          <cx:pt idx="4450">0.36839120370370365</cx:pt>
          <cx:pt idx="4451">0.37265046296296295</cx:pt>
          <cx:pt idx="4452">0.37966435185185188</cx:pt>
          <cx:pt idx="4453">0.38636574074074076</cx:pt>
          <cx:pt idx="4454">0.38677083333333334</cx:pt>
          <cx:pt idx="4455">0.38792824074074073</cx:pt>
          <cx:pt idx="4456">0.38898148148148143</cx:pt>
          <cx:pt idx="4457">0.39126157407407408</cx:pt>
          <cx:pt idx="4458">0.39476851851851852</cx:pt>
          <cx:pt idx="4459">0.39671296296296293</cx:pt>
          <cx:pt idx="4460">0.39900462962962963</cx:pt>
          <cx:pt idx="4461">0.4007060185185185</cx:pt>
          <cx:pt idx="4462">0.40305555555555556</cx:pt>
          <cx:pt idx="4463">0.40511574074074069</cx:pt>
          <cx:pt idx="4464">0.41484953703703703</cx:pt>
          <cx:pt idx="4465">0.41657407407407404</cx:pt>
          <cx:pt idx="4466">0.41950231481481487</cx:pt>
          <cx:pt idx="4467">0.42202546296296295</cx:pt>
          <cx:pt idx="4468">0.42285879629629625</cx:pt>
          <cx:pt idx="4469">0.42486111111111113</cx:pt>
          <cx:pt idx="4470">0.43465277777777778</cx:pt>
          <cx:pt idx="4471">0.43480324074074073</cx:pt>
          <cx:pt idx="4472">0.4370486111111111</cx:pt>
          <cx:pt idx="4473">0.4372685185185185</cx:pt>
          <cx:pt idx="4474">0.43766203703703704</cx:pt>
          <cx:pt idx="4475">0.44078703703703703</cx:pt>
          <cx:pt idx="4476">0.44567129629629632</cx:pt>
          <cx:pt idx="4477">0.44835648148148149</cx:pt>
          <cx:pt idx="4478">0.45037037037037037</cx:pt>
          <cx:pt idx="4479">0.45069444444444445</cx:pt>
          <cx:pt idx="4480">0.45582175925925927</cx:pt>
          <cx:pt idx="4481">0.47962962962962963</cx:pt>
          <cx:pt idx="4482">0.48774305555555553</cx:pt>
          <cx:pt idx="4483">0.48811342592592594</cx:pt>
          <cx:pt idx="4484">0.49192129629629627</cx:pt>
          <cx:pt idx="4485">0.49219907407407404</cx:pt>
          <cx:pt idx="4486">0.49289351851851854</cx:pt>
          <cx:pt idx="4487">0.49517361111111113</cx:pt>
          <cx:pt idx="4488">0.49638888888888894</cx:pt>
          <cx:pt idx="4489">0.49756944444444445</cx:pt>
          <cx:pt idx="4490">0.49780092592592595</cx:pt>
          <cx:pt idx="4491">0.49813657407407402</cx:pt>
          <cx:pt idx="4492">0.50509259259259254</cx:pt>
          <cx:pt idx="4493">0.5111458333333333</cx:pt>
          <cx:pt idx="4494">0.51351851851851849</cx:pt>
          <cx:pt idx="4495">0.52406249999999999</cx:pt>
          <cx:pt idx="4496">0.52486111111111111</cx:pt>
          <cx:pt idx="4497">0.53156250000000005</cx:pt>
          <cx:pt idx="4498">0.54417824074074073</cx:pt>
          <cx:pt idx="4499">0.54537037037037039</cx:pt>
          <cx:pt idx="4500">0.54754629629629636</cx:pt>
          <cx:pt idx="4501">0.55440972222222229</cx:pt>
          <cx:pt idx="4502">0.56377314814814816</cx:pt>
          <cx:pt idx="4503">0.56554398148148144</cx:pt>
          <cx:pt idx="4504">0.57266203703703711</cx:pt>
          <cx:pt idx="4505">0.57336805555555559</cx:pt>
          <cx:pt idx="4506">0.57362268518518522</cx:pt>
          <cx:pt idx="4507">0.57534722222222223</cx:pt>
          <cx:pt idx="4508">0.58321759259259254</cx:pt>
          <cx:pt idx="4509">0.59782407407407401</cx:pt>
          <cx:pt idx="4510">0.60038194444444448</cx:pt>
          <cx:pt idx="4511">0.60537037037037034</cx:pt>
          <cx:pt idx="4512">0.6086111111111111</cx:pt>
          <cx:pt idx="4513">0.6086921296296296</cx:pt>
          <cx:pt idx="4514">0.60873842592592597</cx:pt>
          <cx:pt idx="4515">0.63361111111111112</cx:pt>
          <cx:pt idx="4516">0.64526620370370369</cx:pt>
          <cx:pt idx="4517">0.64809027777777783</cx:pt>
          <cx:pt idx="4518">0.6564120370370371</cx:pt>
          <cx:pt idx="4519">0.66416666666666668</cx:pt>
          <cx:pt idx="4520">0.66466435185185191</cx:pt>
          <cx:pt idx="4521">0.66612268518518525</cx:pt>
          <cx:pt idx="4522">0.67291666666666661</cx:pt>
          <cx:pt idx="4523">0.69107638888888889</cx:pt>
          <cx:pt idx="4524">0.69241898148148151</cx:pt>
          <cx:pt idx="4525">0.69769675925925922</cx:pt>
          <cx:pt idx="4526">0.70481481481481489</cx:pt>
          <cx:pt idx="4527">0.7160185185185185</cx:pt>
          <cx:pt idx="4528">0.71863425925925928</cx:pt>
          <cx:pt idx="4529">0.74750000000000005</cx:pt>
          <cx:pt idx="4530">0.75385416666666671</cx:pt>
          <cx:pt idx="4531">0.76687500000000008</cx:pt>
          <cx:pt idx="4532">0.2883101851851852</cx:pt>
          <cx:pt idx="4533">0.30024305555555558</cx:pt>
          <cx:pt idx="4534">0.30496527777777777</cx:pt>
          <cx:pt idx="4535">0.31987268518518519</cx:pt>
          <cx:pt idx="4536">0.32820601851851855</cx:pt>
          <cx:pt idx="4537">0.33295138888888892</cx:pt>
          <cx:pt idx="4538">0.33348379629629626</cx:pt>
          <cx:pt idx="4539">0.33719907407407407</cx:pt>
          <cx:pt idx="4540">0.33858796296296295</cx:pt>
          <cx:pt idx="4541">0.34206018518518522</cx:pt>
          <cx:pt idx="4542">0.34682870370370367</cx:pt>
          <cx:pt idx="4543">0.34862268518518519</cx:pt>
          <cx:pt idx="4544">0.35379629629629633</cx:pt>
          <cx:pt idx="4545">0.3576388888888889</cx:pt>
          <cx:pt idx="4546">0.36424768518518519</cx:pt>
          <cx:pt idx="4547">0.36489583333333336</cx:pt>
          <cx:pt idx="4548">0.37002314814814818</cx:pt>
          <cx:pt idx="4549">0.3785648148148148</cx:pt>
          <cx:pt idx="4550">0.38540509259259265</cx:pt>
          <cx:pt idx="4551">0.38540509259259265</cx:pt>
          <cx:pt idx="4552">0.38984953703703701</cx:pt>
          <cx:pt idx="4553">0.39186342592592593</cx:pt>
          <cx:pt idx="4554">0.39439814814814816</cx:pt>
          <cx:pt idx="4555">0.39612268518518517</cx:pt>
          <cx:pt idx="4556">0.39767361111111116</cx:pt>
          <cx:pt idx="4557">0.39818287037037042</cx:pt>
          <cx:pt idx="4558">0.39858796296296295</cx:pt>
          <cx:pt idx="4559">0.40293981481481483</cx:pt>
          <cx:pt idx="4560">0.41258101851851853</cx:pt>
          <cx:pt idx="4561">0.41502314814814811</cx:pt>
          <cx:pt idx="4562">0.43225694444444446</cx:pt>
          <cx:pt idx="4563">0.43667824074074074</cx:pt>
          <cx:pt idx="4564">0.44260416666666669</cx:pt>
          <cx:pt idx="4565">0.44449074074074074</cx:pt>
          <cx:pt idx="4566">0.45965277777777774</cx:pt>
          <cx:pt idx="4567">0.46135416666666668</cx:pt>
          <cx:pt idx="4568">0.46151620370370372</cx:pt>
          <cx:pt idx="4569">0.47717592592592589</cx:pt>
          <cx:pt idx="4570">0.4824074074074074</cx:pt>
          <cx:pt idx="4571">0.48726851851851855</cx:pt>
          <cx:pt idx="4572">0.48810185185185184</cx:pt>
          <cx:pt idx="4573">0.53692129629629626</cx:pt>
          <cx:pt idx="4574">0.54267361111111112</cx:pt>
          <cx:pt idx="4575">0.54340277777777779</cx:pt>
          <cx:pt idx="4576">0.54835648148148153</cx:pt>
          <cx:pt idx="4577">0.55034722222222221</cx:pt>
          <cx:pt idx="4578">0.55761574074074072</cx:pt>
          <cx:pt idx="4579">0.56760416666666669</cx:pt>
          <cx:pt idx="4580">0.56953703703703706</cx:pt>
          <cx:pt idx="4581">0.57216435185185188</cx:pt>
          <cx:pt idx="4582">0.57734953703703706</cx:pt>
          <cx:pt idx="4583">0.58050925925925922</cx:pt>
          <cx:pt idx="4584">0.58578703703703705</cx:pt>
          <cx:pt idx="4585">0.58777777777777784</cx:pt>
          <cx:pt idx="4586">0.59604166666666669</cx:pt>
          <cx:pt idx="4587">0.60065972222222219</cx:pt>
          <cx:pt idx="4588">0.61265046296296299</cx:pt>
          <cx:pt idx="4589">0.62321759259259257</cx:pt>
          <cx:pt idx="4590">0.6462268518518518</cx:pt>
          <cx:pt idx="4591">0.67693287037037031</cx:pt>
          <cx:pt idx="4592">0.69879629629629625</cx:pt>
          <cx:pt idx="4593">0.7136689814814815</cx:pt>
          <cx:pt idx="4594">0.71857638888888886</cx:pt>
          <cx:pt idx="4595">0.75438657407407417</cx:pt>
          <cx:pt idx="4596">0.2729861111111111</cx:pt>
          <cx:pt idx="4597">0.27521990740740737</cx:pt>
          <cx:pt idx="4598">0.30168981481481483</cx:pt>
          <cx:pt idx="4599">0.31158564814814815</cx:pt>
          <cx:pt idx="4600">0.32443287037037033</cx:pt>
          <cx:pt idx="4601">0.32512731481481483</cx:pt>
          <cx:pt idx="4602">0.34343750000000001</cx:pt>
          <cx:pt idx="4603">0.35484953703703703</cx:pt>
          <cx:pt idx="4604">0.35976851851851849</cx:pt>
          <cx:pt idx="4605">0.36146990740740742</cx:pt>
          <cx:pt idx="4606">0.36237268518518517</cx:pt>
          <cx:pt idx="4607">0.36275462962962962</cx:pt>
          <cx:pt idx="4608">0.37542824074074077</cx:pt>
          <cx:pt idx="4609">0.37589120370370371</cx:pt>
          <cx:pt idx="4610">0.3778009259259259</cx:pt>
          <cx:pt idx="4611">0.38116898148148143</cx:pt>
          <cx:pt idx="4612">0.38302083333333337</cx:pt>
          <cx:pt idx="4613">0.38540509259259265</cx:pt>
          <cx:pt idx="4614">0.38608796296296299</cx:pt>
          <cx:pt idx="4615">0.3944212962962963</cx:pt>
          <cx:pt idx="4616">0.39576388888888886</cx:pt>
          <cx:pt idx="4617">0.39655092592592595</cx:pt>
          <cx:pt idx="4618">0.40364583333333331</cx:pt>
          <cx:pt idx="4619">0.40539351851851851</cx:pt>
          <cx:pt idx="4620">0.40697916666666667</cx:pt>
          <cx:pt idx="4621">0.41009259259259262</cx:pt>
          <cx:pt idx="4622">0.41939814814814813</cx:pt>
          <cx:pt idx="4623">0.421875</cx:pt>
          <cx:pt idx="4624">0.44195601851851851</cx:pt>
          <cx:pt idx="4625">0.4475925925925926</cx:pt>
          <cx:pt idx="4626">0.45171296296296298</cx:pt>
          <cx:pt idx="4627">0.45574074074074072</cx:pt>
          <cx:pt idx="4628">0.45612268518518517</cx:pt>
          <cx:pt idx="4629">0.45974537037037039</cx:pt>
          <cx:pt idx="4630">0.46059027777777778</cx:pt>
          <cx:pt idx="4631">0.47473379629629631</cx:pt>
          <cx:pt idx="4632">0.48880787037037038</cx:pt>
          <cx:pt idx="4633">0.49046296296296293</cx:pt>
          <cx:pt idx="4634">0.50267361111111108</cx:pt>
          <cx:pt idx="4635">0.50569444444444445</cx:pt>
          <cx:pt idx="4636">0.50611111111111107</cx:pt>
          <cx:pt idx="4637">0.52050925925925928</cx:pt>
          <cx:pt idx="4638">0.52184027777777775</cx:pt>
          <cx:pt idx="4639">0.52700231481481474</cx:pt>
          <cx:pt idx="4640">0.53049768518518514</cx:pt>
          <cx:pt idx="4641">0.53074074074074074</cx:pt>
          <cx:pt idx="4642">0.54259259259259263</cx:pt>
          <cx:pt idx="4643">0.55015046296296299</cx:pt>
          <cx:pt idx="4644">0.5552083333333333</cx:pt>
          <cx:pt idx="4645">0.55525462962962957</cx:pt>
          <cx:pt idx="4646">0.55641203703703701</cx:pt>
          <cx:pt idx="4647">0.55809027777777775</cx:pt>
          <cx:pt idx="4648">0.55827546296296293</cx:pt>
          <cx:pt idx="4649">0.55844907407407407</cx:pt>
          <cx:pt idx="4650">0.56031249999999999</cx:pt>
          <cx:pt idx="4651">0.56596064814814817</cx:pt>
          <cx:pt idx="4652">0.57896990740740739</cx:pt>
          <cx:pt idx="4653">0.59524305555555557</cx:pt>
          <cx:pt idx="4654">0.60163194444444446</cx:pt>
          <cx:pt idx="4655">0.60766203703703703</cx:pt>
          <cx:pt idx="4656">0.63168981481481479</cx:pt>
          <cx:pt idx="4657">0.65386574074074078</cx:pt>
          <cx:pt idx="4658">0.6570138888888889</cx:pt>
          <cx:pt idx="4659">0.66721064814814823</cx:pt>
          <cx:pt idx="4660">0.67043981481481485</cx:pt>
          <cx:pt idx="4661">0.6728587962962963</cx:pt>
          <cx:pt idx="4662">0.67565972222222215</cx:pt>
          <cx:pt idx="4663">0.69241898148148151</cx:pt>
          <cx:pt idx="4664">0.69283564814814813</cx:pt>
          <cx:pt idx="4665">0.69626157407407396</cx:pt>
          <cx:pt idx="4666">0.70013888888888898</cx:pt>
          <cx:pt idx="4667">0.73025462962962961</cx:pt>
          <cx:pt idx="4668">0.76240740740740742</cx:pt>
          <cx:pt idx="4669">0.77681712962962957</cx:pt>
          <cx:pt idx="4670">0.27347222222222223</cx:pt>
          <cx:pt idx="4671">0.27553240740740742</cx:pt>
          <cx:pt idx="4672">0.30216435185185186</cx:pt>
          <cx:pt idx="4673">0.30261574074074077</cx:pt>
          <cx:pt idx="4674">0.31178240740740742</cx:pt>
          <cx:pt idx="4675">0.31737268518518519</cx:pt>
          <cx:pt idx="4676">0.3197800925925926</cx:pt>
          <cx:pt idx="4677">0.33771990740740737</cx:pt>
          <cx:pt idx="4678">0.33787037037037032</cx:pt>
          <cx:pt idx="4679">0.34315972222222224</cx:pt>
          <cx:pt idx="4680">0.34434027777777776</cx:pt>
          <cx:pt idx="4681">0.34848379629629633</cx:pt>
          <cx:pt idx="4682">0.35726851851851849</cx:pt>
          <cx:pt idx="4683">0.3583217592592593</cx:pt>
          <cx:pt idx="4684">0.36083333333333334</cx:pt>
          <cx:pt idx="4685">0.36093749999999997</cx:pt>
          <cx:pt idx="4686">0.36163194444444446</cx:pt>
          <cx:pt idx="4687">0.36461805555555554</cx:pt>
          <cx:pt idx="4688">0.3666666666666667</cx:pt>
          <cx:pt idx="4689">0.37053240740740739</cx:pt>
          <cx:pt idx="4690">0.37085648148148148</cx:pt>
          <cx:pt idx="4691">0.37251157407407409</cx:pt>
          <cx:pt idx="4692">0.37434027777777779</cx:pt>
          <cx:pt idx="4693">0.37592592592592594</cx:pt>
          <cx:pt idx="4694">0.37922453703703707</cx:pt>
          <cx:pt idx="4695">0.37988425925925928</cx:pt>
          <cx:pt idx="4696">0.38292824074074078</cx:pt>
          <cx:pt idx="4697">0.3888888888888889</cx:pt>
          <cx:pt idx="4698">0.39001157407407411</cx:pt>
          <cx:pt idx="4699">0.3932060185185185</cx:pt>
          <cx:pt idx="4700">0.39972222222222226</cx:pt>
          <cx:pt idx="4701">0.40082175925925928</cx:pt>
          <cx:pt idx="4702">0.40177083333333335</cx:pt>
          <cx:pt idx="4703">0.40395833333333336</cx:pt>
          <cx:pt idx="4704">0.40474537037037034</cx:pt>
          <cx:pt idx="4705">0.40636574074074078</cx:pt>
          <cx:pt idx="4706">0.40879629629629632</cx:pt>
          <cx:pt idx="4707">0.4105787037037037</cx:pt>
          <cx:pt idx="4708">0.41417824074074078</cx:pt>
          <cx:pt idx="4709">0.41423611111111108</cx:pt>
          <cx:pt idx="4710">0.41532407407407407</cx:pt>
          <cx:pt idx="4711">0.41980324074074077</cx:pt>
          <cx:pt idx="4712">0.42613425925925924</cx:pt>
          <cx:pt idx="4713">0.43730324074074073</cx:pt>
          <cx:pt idx="4714">0.44196759259259261</cx:pt>
          <cx:pt idx="4715">0.45980324074074069</cx:pt>
          <cx:pt idx="4716">0.46011574074074074</cx:pt>
          <cx:pt idx="4717">0.46043981481481483</cx:pt>
          <cx:pt idx="4718">0.46219907407407407</cx:pt>
          <cx:pt idx="4719">0.46233796296296298</cx:pt>
          <cx:pt idx="4720">0.46376157407407409</cx:pt>
          <cx:pt idx="4721">0.46716435185185184</cx:pt>
          <cx:pt idx="4722">0.46759259259259256</cx:pt>
          <cx:pt idx="4723">0.48077546296296297</cx:pt>
          <cx:pt idx="4724">0.48723379629629626</cx:pt>
          <cx:pt idx="4725">0.48781249999999998</cx:pt>
          <cx:pt idx="4726">0.48921296296296296</cx:pt>
          <cx:pt idx="4727">0.49239583333333337</cx:pt>
          <cx:pt idx="4728">0.50559027777777776</cx:pt>
          <cx:pt idx="4729">0.50657407407407407</cx:pt>
          <cx:pt idx="4730">0.52081018518518518</cx:pt>
          <cx:pt idx="4731">0.52322916666666663</cx:pt>
          <cx:pt idx="4732">0.53263888888888888</cx:pt>
          <cx:pt idx="4733">0.54571759259259256</cx:pt>
          <cx:pt idx="4734">0.54814814814814816</cx:pt>
          <cx:pt idx="4735">0.55496527777777771</cx:pt>
          <cx:pt idx="4736">0.55710648148148145</cx:pt>
          <cx:pt idx="4737">0.5574189814814815</cx:pt>
          <cx:pt idx="4738">0.5602314814814815</cx:pt>
          <cx:pt idx="4739">0.56165509259259261</cx:pt>
          <cx:pt idx="4740">0.5650115740740741</cx:pt>
          <cx:pt idx="4741">0.57422453703703702</cx:pt>
          <cx:pt idx="4742">0.57673611111111112</cx:pt>
          <cx:pt idx="4743">0.57924768518518521</cx:pt>
          <cx:pt idx="4744">0.58135416666666673</cx:pt>
          <cx:pt idx="4745">0.59181712962962962</cx:pt>
          <cx:pt idx="4746">0.59748842592592599</cx:pt>
          <cx:pt idx="4747">0.60631944444444441</cx:pt>
          <cx:pt idx="4748">0.60914351851851845</cx:pt>
          <cx:pt idx="4749">0.60920138888888886</cx:pt>
          <cx:pt idx="4750">0.61372685185185183</cx:pt>
          <cx:pt idx="4751">0.62591435185185185</cx:pt>
          <cx:pt idx="4752">0.62722222222222224</cx:pt>
          <cx:pt idx="4753">0.63002314814814808</cx:pt>
          <cx:pt idx="4754">0.63059027777777776</cx:pt>
          <cx:pt idx="4755">0.63384259259259257</cx:pt>
          <cx:pt idx="4756">0.63392361111111117</cx:pt>
          <cx:pt idx="4757">0.65057870370370374</cx:pt>
          <cx:pt idx="4758">0.65570601851851851</cx:pt>
          <cx:pt idx="4759">0.65707175925925931</cx:pt>
          <cx:pt idx="4760">0.65813657407407411</cx:pt>
          <cx:pt idx="4761">0.65822916666666664</cx:pt>
          <cx:pt idx="4762">0.65901620370370373</cx:pt>
          <cx:pt idx="4763">0.66192129629629626</cx:pt>
          <cx:pt idx="4764">0.66509259259259257</cx:pt>
          <cx:pt idx="4765">0.6749074074074074</cx:pt>
          <cx:pt idx="4766">0.68319444444444455</cx:pt>
          <cx:pt idx="4767">0.695775462962963</cx:pt>
          <cx:pt idx="4768">0.71460648148148154</cx:pt>
          <cx:pt idx="4769">0.74454861111111104</cx:pt>
          <cx:pt idx="4770">0.74479166666666663</cx:pt>
          <cx:pt idx="4771">0.7453819444444445</cx:pt>
          <cx:pt idx="4772">0.76256944444444441</cx:pt>
          <cx:pt idx="4773">0.26905092592592594</cx:pt>
          <cx:pt idx="4774">0.3193171296296296</cx:pt>
          <cx:pt idx="4775">0.32290509259259259</cx:pt>
          <cx:pt idx="4776">0.32839120370370373</cx:pt>
          <cx:pt idx="4777">0.33234953703703701</cx:pt>
          <cx:pt idx="4778">0.34288194444444442</cx:pt>
          <cx:pt idx="4779">0.35280092592592593</cx:pt>
          <cx:pt idx="4780">0.37711805555555555</cx:pt>
          <cx:pt idx="4781">0.38413194444444443</cx:pt>
          <cx:pt idx="4782">0.38590277777777776</cx:pt>
          <cx:pt idx="4783">0.38866898148148149</cx:pt>
          <cx:pt idx="4784">0.39216435185185183</cx:pt>
          <cx:pt idx="4785">0.39519675925925929</cx:pt>
          <cx:pt idx="4786">0.39601851851851855</cx:pt>
          <cx:pt idx="4787">0.39925925925925926</cx:pt>
          <cx:pt idx="4788">0.40074074074074079</cx:pt>
          <cx:pt idx="4789">0.4025347222222222</cx:pt>
          <cx:pt idx="4790">0.403287037037037</cx:pt>
          <cx:pt idx="4791">0.40561342592592592</cx:pt>
          <cx:pt idx="4792">0.41172453703703704</cx:pt>
          <cx:pt idx="4793">0.42105324074074074</cx:pt>
          <cx:pt idx="4794">0.42400462962962965</cx:pt>
          <cx:pt idx="4795">0.42582175925925925</cx:pt>
          <cx:pt idx="4796">0.44769675925925928</cx:pt>
          <cx:pt idx="4797">0.45106481481481481</cx:pt>
          <cx:pt idx="4798">0.45362268518518517</cx:pt>
          <cx:pt idx="4799">0.45437499999999997</cx:pt>
          <cx:pt idx="4800">0.455625</cx:pt>
          <cx:pt idx="4801">0.45637731481481486</cx:pt>
          <cx:pt idx="4802">0.46241898148148147</cx:pt>
          <cx:pt idx="4803">0.46789351851851851</cx:pt>
          <cx:pt idx="4804">0.47724537037037035</cx:pt>
          <cx:pt idx="4805">0.48792824074074076</cx:pt>
          <cx:pt idx="4806">0.49494212962962963</cx:pt>
          <cx:pt idx="4807">0.49791666666666662</cx:pt>
          <cx:pt idx="4808">0.50045138888888896</cx:pt>
          <cx:pt idx="4809">0.50295138888888891</cx:pt>
          <cx:pt idx="4810">0.50716435185185182</cx:pt>
          <cx:pt idx="4811">0.50776620370370373</cx:pt>
          <cx:pt idx="4812">0.50790509259259264</cx:pt>
          <cx:pt idx="4813">0.51115740740740734</cx:pt>
          <cx:pt idx="4814">0.51974537037037039</cx:pt>
          <cx:pt idx="4815">0.52258101851851857</cx:pt>
          <cx:pt idx="4816">0.54005787037037034</cx:pt>
          <cx:pt idx="4817">0.54369212962962965</cx:pt>
          <cx:pt idx="4818">0.55589120370370371</cx:pt>
          <cx:pt idx="4819">0.57253472222222224</cx:pt>
          <cx:pt idx="4820">0.58357638888888885</cx:pt>
          <cx:pt idx="4821">0.58795138888888887</cx:pt>
          <cx:pt idx="4822">0.5880671296296297</cx:pt>
          <cx:pt idx="4823">0.59673611111111113</cx:pt>
          <cx:pt idx="4824">0.59847222222222218</cx:pt>
          <cx:pt idx="4825">0.60163194444444446</cx:pt>
          <cx:pt idx="4826">0.6052777777777778</cx:pt>
          <cx:pt idx="4827">0.60739583333333336</cx:pt>
          <cx:pt idx="4828">0.60876157407407405</cx:pt>
          <cx:pt idx="4829">0.61057870370370371</cx:pt>
          <cx:pt idx="4830">0.61155092592592586</cx:pt>
          <cx:pt idx="4831">0.61276620370370372</cx:pt>
          <cx:pt idx="4832">0.62503472222222223</cx:pt>
          <cx:pt idx="4833">0.63399305555555552</cx:pt>
          <cx:pt idx="4834">0.63937500000000003</cx:pt>
          <cx:pt idx="4835">0.64574074074074073</cx:pt>
          <cx:pt idx="4836">0.64590277777777783</cx:pt>
          <cx:pt idx="4837">0.64753472222222219</cx:pt>
          <cx:pt idx="4838">0.65353009259259254</cx:pt>
          <cx:pt idx="4839">0.65659722222222217</cx:pt>
          <cx:pt idx="4840">0.65708333333333335</cx:pt>
          <cx:pt idx="4841">0.68071759259259268</cx:pt>
          <cx:pt idx="4842">0.68336805555555558</cx:pt>
          <cx:pt idx="4843">0.6947106481481482</cx:pt>
          <cx:pt idx="4844">0.71085648148148151</cx:pt>
          <cx:pt idx="4845">0.71549768518518519</cx:pt>
          <cx:pt idx="4846">0.71625000000000005</cx:pt>
          <cx:pt idx="4847">0.72053240740740743</cx:pt>
          <cx:pt idx="4848">0.72499999999999998</cx:pt>
          <cx:pt idx="4849">0.78754629629629624</cx:pt>
          <cx:pt idx="4850">0.29105324074074074</cx:pt>
          <cx:pt idx="4851">0.30280092592592595</cx:pt>
          <cx:pt idx="4852">0.30903935185185188</cx:pt>
          <cx:pt idx="4853">0.31408564814814816</cx:pt>
          <cx:pt idx="4854">0.3301041666666667</cx:pt>
          <cx:pt idx="4855">0.33526620370370369</cx:pt>
          <cx:pt idx="4856">0.33895833333333331</cx:pt>
          <cx:pt idx="4857">0.34252314814814816</cx:pt>
          <cx:pt idx="4858">0.34306712962962965</cx:pt>
          <cx:pt idx="4859">0.34625</cx:pt>
          <cx:pt idx="4860">0.3530787037037037</cx:pt>
          <cx:pt idx="4861">0.36614583333333334</cx:pt>
          <cx:pt idx="4862">0.36837962962962961</cx:pt>
          <cx:pt idx="4863">0.37149305555555556</cx:pt>
          <cx:pt idx="4864">0.37210648148148145</cx:pt>
          <cx:pt idx="4865">0.37420138888888888</cx:pt>
          <cx:pt idx="4866">0.37754629629629632</cx:pt>
          <cx:pt idx="4867">0.37809027777777776</cx:pt>
          <cx:pt idx="4868">0.38171296296296298</cx:pt>
          <cx:pt idx="4869">0.38339120370370372</cx:pt>
          <cx:pt idx="4870">0.3843287037037037</cx:pt>
          <cx:pt idx="4871">0.38453703703703707</cx:pt>
          <cx:pt idx="4872">0.38696759259259261</cx:pt>
          <cx:pt idx="4873">0.38789351851851855</cx:pt>
          <cx:pt idx="4874">0.38798611111111114</cx:pt>
          <cx:pt idx="4875">0.38858796296296294</cx:pt>
          <cx:pt idx="4876">0.39072916666666663</cx:pt>
          <cx:pt idx="4877">0.39459490740740738</cx:pt>
          <cx:pt idx="4878">0.39814814814814814</cx:pt>
          <cx:pt idx="4879">0.4067013888888889</cx:pt>
          <cx:pt idx="4880">0.40999999999999998</cx:pt>
          <cx:pt idx="4881">0.41559027777777779</cx:pt>
          <cx:pt idx="4882">0.41695601851851855</cx:pt>
          <cx:pt idx="4883">0.41828703703703707</cx:pt>
          <cx:pt idx="4884">0.4223263888888889</cx:pt>
          <cx:pt idx="4885">0.42315972222222226</cx:pt>
          <cx:pt idx="4886">0.42534722222222227</cx:pt>
          <cx:pt idx="4887">0.44718750000000002</cx:pt>
          <cx:pt idx="4888">0.45152777777777775</cx:pt>
          <cx:pt idx="4889">0.45849537037037041</cx:pt>
          <cx:pt idx="4890">0.47427083333333336</cx:pt>
          <cx:pt idx="4891">0.47594907407407411</cx:pt>
          <cx:pt idx="4892">0.48084490740740743</cx:pt>
          <cx:pt idx="4893">0.48615740740740737</cx:pt>
          <cx:pt idx="4894">0.48767361111111113</cx:pt>
          <cx:pt idx="4895">0.4904398148148148</cx:pt>
          <cx:pt idx="4896">0.49480324074074072</cx:pt>
          <cx:pt idx="4897">0.49633101851851852</cx:pt>
          <cx:pt idx="4898">0.55552083333333335</cx:pt>
          <cx:pt idx="4899">0.55901620370370375</cx:pt>
          <cx:pt idx="4900">0.56671296296296292</cx:pt>
          <cx:pt idx="4901">0.56754629629629627</cx:pt>
          <cx:pt idx="4902">0.57254629629629628</cx:pt>
          <cx:pt idx="4903">0.57930555555555563</cx:pt>
          <cx:pt idx="4904">0.58924768518518522</cx:pt>
          <cx:pt idx="4905">0.59420138888888896</cx:pt>
          <cx:pt idx="4906">0.60273148148148148</cx:pt>
          <cx:pt idx="4907">0.62261574074074078</cx:pt>
          <cx:pt idx="4908">0.64099537037037035</cx:pt>
          <cx:pt idx="4909">0.64288194444444446</cx:pt>
          <cx:pt idx="4910">0.65370370370370368</cx:pt>
          <cx:pt idx="4911">0.65490740740740738</cx:pt>
          <cx:pt idx="4912">0.66762731481481474</cx:pt>
          <cx:pt idx="4913">0.67015046296296299</cx:pt>
          <cx:pt idx="4914">0.67234953703703704</cx:pt>
          <cx:pt idx="4915">0.68034722222222221</cx:pt>
          <cx:pt idx="4916">0.68597222222222232</cx:pt>
          <cx:pt idx="4917">0.70016203703703705</cx:pt>
          <cx:pt idx="4918">0.79078703703703701</cx:pt>
          <cx:pt idx="4919">0.26331018518518517</cx:pt>
          <cx:pt idx="4920">0.26454861111111111</cx:pt>
          <cx:pt idx="4921">0.26928240740740744</cx:pt>
          <cx:pt idx="4922">0.27395833333333336</cx:pt>
          <cx:pt idx="4923">0.27707175925925925</cx:pt>
          <cx:pt idx="4924">0.28248842592592593</cx:pt>
          <cx:pt idx="4925">0.28346064814814814</cx:pt>
          <cx:pt idx="4926">0.29224537037037041</cx:pt>
          <cx:pt idx="4927">0.30030092592592594</cx:pt>
          <cx:pt idx="4928">0.31212962962962965</cx:pt>
          <cx:pt idx="4929">0.32116898148148149</cx:pt>
          <cx:pt idx="4930">0.32295138888888891</cx:pt>
          <cx:pt idx="4931">0.33771990740740737</cx:pt>
          <cx:pt idx="4932">0.33872685185185186</cx:pt>
          <cx:pt idx="4933">0.35472222222222222</cx:pt>
          <cx:pt idx="4934">0.36503472222222227</cx:pt>
          <cx:pt idx="4935">0.36925925925925923</cx:pt>
          <cx:pt idx="4936">0.37435185185185182</cx:pt>
          <cx:pt idx="4937">0.37996527777777778</cx:pt>
          <cx:pt idx="4938">0.38475694444444447</cx:pt>
          <cx:pt idx="4939">0.38587962962962963</cx:pt>
          <cx:pt idx="4940">0.39075231481481482</cx:pt>
          <cx:pt idx="4941">0.39119212962962963</cx:pt>
          <cx:pt idx="4942">0.39299768518518513</cx:pt>
          <cx:pt idx="4943">0.39325231481481482</cx:pt>
          <cx:pt idx="4944">0.39891203703703698</cx:pt>
          <cx:pt idx="4945">0.41469907407407408</cx:pt>
          <cx:pt idx="4946">0.41976851851851849</cx:pt>
          <cx:pt idx="4947">0.42219907407407403</cx:pt>
          <cx:pt idx="4948">0.42582175925925925</cx:pt>
          <cx:pt idx="4949">0.42999999999999999</cx:pt>
          <cx:pt idx="4950">0.43981481481481483</cx:pt>
          <cx:pt idx="4951">0.4521296296296296</cx:pt>
          <cx:pt idx="4952">0.45601851851851855</cx:pt>
          <cx:pt idx="4953">0.45945601851851853</cx:pt>
          <cx:pt idx="4954">0.46973379629629625</cx:pt>
          <cx:pt idx="4955">0.47099537037037037</cx:pt>
          <cx:pt idx="4956">0.48079861111111111</cx:pt>
          <cx:pt idx="4957">0.48500000000000004</cx:pt>
          <cx:pt idx="4958">0.48623842592592598</cx:pt>
          <cx:pt idx="4959">0.48986111111111108</cx:pt>
          <cx:pt idx="4960">0.49163194444444441</cx:pt>
          <cx:pt idx="4961">0.49891203703703701</cx:pt>
          <cx:pt idx="4962">0.50767361111111109</cx:pt>
          <cx:pt idx="4963">0.50910879629629624</cx:pt>
          <cx:pt idx="4964">0.52274305555555556</cx:pt>
          <cx:pt idx="4965">0.53055555555555556</cx:pt>
          <cx:pt idx="4966">0.53634259259259254</cx:pt>
          <cx:pt idx="4967">0.53641203703703699</cx:pt>
          <cx:pt idx="4968">0.5464930555555555</cx:pt>
          <cx:pt idx="4969">0.55844907407407407</cx:pt>
          <cx:pt idx="4970">0.56168981481481484</cx:pt>
          <cx:pt idx="4971">0.56407407407407406</cx:pt>
          <cx:pt idx="4972">0.56910879629629629</cx:pt>
          <cx:pt idx="4973">0.57763888888888892</cx:pt>
          <cx:pt idx="4974">0.58506944444444442</cx:pt>
          <cx:pt idx="4975">0.59680555555555559</cx:pt>
          <cx:pt idx="4976">0.6076273148148148</cx:pt>
          <cx:pt idx="4977">0.62142361111111111</cx:pt>
          <cx:pt idx="4978">0.63559027777777777</cx:pt>
          <cx:pt idx="4979">0.63572916666666668</cx:pt>
          <cx:pt idx="4980">0.63657407407407407</cx:pt>
          <cx:pt idx="4981">0.63890046296296299</cx:pt>
          <cx:pt idx="4982">0.6416087962962963</cx:pt>
          <cx:pt idx="4983">0.64390046296296299</cx:pt>
          <cx:pt idx="4984">0.64553240740740747</cx:pt>
          <cx:pt idx="4985">0.65685185185185191</cx:pt>
          <cx:pt idx="4986">0.65987268518518516</cx:pt>
          <cx:pt idx="4987">0.66057870370370375</cx:pt>
          <cx:pt idx="4988">0.68890046296296292</cx:pt>
          <cx:pt idx="4989">0.69076388888888884</cx:pt>
          <cx:pt idx="4990">0.70726851851851846</cx:pt>
          <cx:pt idx="4991">0.7415046296296296</cx:pt>
          <cx:pt idx="4992">0.76078703703703709</cx:pt>
          <cx:pt idx="4993">0.26678240740740738</cx:pt>
          <cx:pt idx="4994">0.28900462962962964</cx:pt>
          <cx:pt idx="4995">0.28937499999999999</cx:pt>
          <cx:pt idx="4996">0.29105324074074074</cx:pt>
          <cx:pt idx="4997">0.29519675925925926</cx:pt>
          <cx:pt idx="4998">0.30053240740740744</cx:pt>
          <cx:pt idx="4999">0.30138888888888887</cx:pt>
          <cx:pt idx="5000">0.31562499999999999</cx:pt>
          <cx:pt idx="5001">0.31564814814814818</cx:pt>
          <cx:pt idx="5002">0.32335648148148149</cx:pt>
          <cx:pt idx="5003">0.32548611111111109</cx:pt>
          <cx:pt idx="5004">0.3270717592592593</cx:pt>
          <cx:pt idx="5005">0.33069444444444446</cx:pt>
          <cx:pt idx="5006">0.3354050925925926</cx:pt>
          <cx:pt idx="5007">0.34972222222222221</cx:pt>
          <cx:pt idx="5008">0.34976851851851848</cx:pt>
          <cx:pt idx="5009">0.35707175925925921</cx:pt>
          <cx:pt idx="5010">0.36283564814814812</cx:pt>
          <cx:pt idx="5011">0.37049768518518517</cx:pt>
          <cx:pt idx="5012">0.37663194444444442</cx:pt>
          <cx:pt idx="5013">0.37714120370370369</cx:pt>
          <cx:pt idx="5014">0.38650462962962967</cx:pt>
          <cx:pt idx="5015">0.38958333333333334</cx:pt>
          <cx:pt idx="5016">0.39248842592592598</cx:pt>
          <cx:pt idx="5017">0.39572916666666669</cx:pt>
          <cx:pt idx="5018">0.39623842592592595</cx:pt>
          <cx:pt idx="5019">0.40012731481481478</cx:pt>
          <cx:pt idx="5020">0.40324074074074073</cx:pt>
          <cx:pt idx="5021">0.40388888888888891</cx:pt>
          <cx:pt idx="5022">0.40835648148148151</cx:pt>
          <cx:pt idx="5023">0.41380787037037042</cx:pt>
          <cx:pt idx="5024">0.41568287037037038</cx:pt>
          <cx:pt idx="5025">0.41741898148148149</cx:pt>
          <cx:pt idx="5026">0.41752314814814812</cx:pt>
          <cx:pt idx="5027">0.42018518518518522</cx:pt>
          <cx:pt idx="5028">0.42223379629629632</cx:pt>
          <cx:pt idx="5029">0.42479166666666668</cx:pt>
          <cx:pt idx="5030">0.4277199074074074</cx:pt>
          <cx:pt idx="5031">0.42934027777777778</cx:pt>
          <cx:pt idx="5032">0.43225694444444446</cx:pt>
          <cx:pt idx="5033">0.4349189814814815</cx:pt>
          <cx:pt idx="5034">0.43811342592592589</cx:pt>
          <cx:pt idx="5035">0.44133101851851847</cx:pt>
          <cx:pt idx="5036">0.44186342592592592</cx:pt>
          <cx:pt idx="5037">0.44440972222222225</cx:pt>
          <cx:pt idx="5038">0.44730324074074074</cx:pt>
          <cx:pt idx="5039">0.44949074074074075</cx:pt>
          <cx:pt idx="5040">0.44984953703703701</cx:pt>
          <cx:pt idx="5041">0.4500231481481482</cx:pt>
          <cx:pt idx="5042">0.45049768518518518</cx:pt>
          <cx:pt idx="5043">0.45113425925925926</cx:pt>
          <cx:pt idx="5044">0.45495370370370369</cx:pt>
          <cx:pt idx="5045">0.45649305555555553</cx:pt>
          <cx:pt idx="5046">0.45776620370370374</cx:pt>
          <cx:pt idx="5047">0.46105324074074078</cx:pt>
          <cx:pt idx="5048">0.46497685185185184</cx:pt>
          <cx:pt idx="5049">0.4658680555555556</cx:pt>
          <cx:pt idx="5050">0.47208333333333335</cx:pt>
          <cx:pt idx="5051">0.48682870370370374</cx:pt>
          <cx:pt idx="5052">0.48731481481481481</cx:pt>
          <cx:pt idx="5053">0.49862268518518515</cx:pt>
          <cx:pt idx="5054">0.49901620370370375</cx:pt>
          <cx:pt idx="5055">0.49912037037037038</cx:pt>
          <cx:pt idx="5056">0.50675925925925924</cx:pt>
          <cx:pt idx="5057">0.50817129629629632</cx:pt>
          <cx:pt idx="5058">0.50863425925925931</cx:pt>
          <cx:pt idx="5059">0.51391203703703703</cx:pt>
          <cx:pt idx="5060">0.51394675925925926</cx:pt>
          <cx:pt idx="5061">0.51604166666666662</cx:pt>
          <cx:pt idx="5062">0.54168981481481482</cx:pt>
          <cx:pt idx="5063">0.55203703703703699</cx:pt>
          <cx:pt idx="5064">0.55228009259259259</cx:pt>
          <cx:pt idx="5065">0.55700231481481477</cx:pt>
          <cx:pt idx="5066">0.55980324074074073</cx:pt>
          <cx:pt idx="5067">0.56042824074074071</cx:pt>
          <cx:pt idx="5068">0.56466435185185182</cx:pt>
          <cx:pt idx="5069">0.56480324074074073</cx:pt>
          <cx:pt idx="5070">0.56918981481481479</cx:pt>
          <cx:pt idx="5071">0.57385416666666667</cx:pt>
          <cx:pt idx="5072">0.57908564814814811</cx:pt>
          <cx:pt idx="5073">0.58349537037037036</cx:pt>
          <cx:pt idx="5074">0.58440972222222221</cx:pt>
          <cx:pt idx="5075">0.58744212962962961</cx:pt>
          <cx:pt idx="5076">0.61416666666666664</cx:pt>
          <cx:pt idx="5077">0.61535879629629631</cx:pt>
          <cx:pt idx="5078">0.64694444444444443</cx:pt>
          <cx:pt idx="5079">0.65260416666666665</cx:pt>
          <cx:pt idx="5080">0.65739583333333329</cx:pt>
          <cx:pt idx="5081">0.66969907407407403</cx:pt>
          <cx:pt idx="5082">0.67656250000000007</cx:pt>
          <cx:pt idx="5083">0.68563657407407408</cx:pt>
          <cx:pt idx="5084">0.69057870370370367</cx:pt>
          <cx:pt idx="5085">0.74446759259259254</cx:pt>
          <cx:pt idx="5086">0.27160879629629631</cx:pt>
          <cx:pt idx="5087">0.36150462962962965</cx:pt>
          <cx:pt idx="5088">0.35313657407407412</cx:pt>
          <cx:pt idx="5089">0.33807870370370369</cx:pt>
          <cx:pt idx="5090">0.36675925925925923</cx:pt>
          <cx:pt idx="5091">0.37395833333333334</cx:pt>
          <cx:pt idx="5092">0.32766203703703706</cx:pt>
          <cx:pt idx="5093">0.37200231481481483</cx:pt>
          <cx:pt idx="5094">0.34174768518518522</cx:pt>
          <cx:pt idx="5095">0.33952546296296293</cx:pt>
          <cx:pt idx="5096">0.36979166666666669</cx:pt>
          <cx:pt idx="5097">0.34976851851851848</cx:pt>
          <cx:pt idx="5098">0.34885416666666669</cx:pt>
          <cx:pt idx="5099">0.37606481481481485</cx:pt>
          <cx:pt idx="5100">0.37746527777777777</cx:pt>
          <cx:pt idx="5101">0.35531249999999998</cx:pt>
          <cx:pt idx="5102">0.35739583333333336</cx:pt>
          <cx:pt idx="5103">0.32583333333333336</cx:pt>
          <cx:pt idx="5104">0.3044560185185185</cx:pt>
          <cx:pt idx="5105">0.30759259259259258</cx:pt>
          <cx:pt idx="5106">0.37925925925925924</cx:pt>
          <cx:pt idx="5107">0.43733796296296296</cx:pt>
          <cx:pt idx="5108">0.4526736111111111</cx:pt>
          <cx:pt idx="5109">0.4001851851851852</cx:pt>
          <cx:pt idx="5110">0.4541203703703704</cx:pt>
          <cx:pt idx="5111">0.46275462962962965</cx:pt>
          <cx:pt idx="5112">0.39631944444444445</cx:pt>
          <cx:pt idx="5113">0.40406249999999999</cx:pt>
          <cx:pt idx="5114">0.38376157407407407</cx:pt>
          <cx:pt idx="5115">0.40634259259259259</cx:pt>
          <cx:pt idx="5116">0.41478009259259258</cx:pt>
          <cx:pt idx="5117">0.41650462962962959</cx:pt>
          <cx:pt idx="5118">0.40129629629629626</cx:pt>
          <cx:pt idx="5119">0.41479166666666667</cx:pt>
          <cx:pt idx="5120">0.43385416666666665</cx:pt>
          <cx:pt idx="5121">0.37964120370370374</cx:pt>
          <cx:pt idx="5122">0.38510416666666664</cx:pt>
          <cx:pt idx="5123">0.43836805555555558</cx:pt>
          <cx:pt idx="5124">0.43555555555555553</cx:pt>
          <cx:pt idx="5125">0.39097222222222222</cx:pt>
          <cx:pt idx="5126">0.38442129629629629</cx:pt>
          <cx:pt idx="5127">0.38862268518518522</cx:pt>
          <cx:pt idx="5128">0.3908564814814815</cx:pt>
          <cx:pt idx="5129">0.52001157407407406</cx:pt>
          <cx:pt idx="5130">0.5397453703703704</cx:pt>
          <cx:pt idx="5131">0.48710648148148145</cx:pt>
          <cx:pt idx="5132">0.55464120370370373</cx:pt>
          <cx:pt idx="5133">0.48868055555555556</cx:pt>
          <cx:pt idx="5134">0.55668981481481483</cx:pt>
          <cx:pt idx="5135">0.47737268518518516</cx:pt>
          <cx:pt idx="5136">0.48533564814814811</cx:pt>
          <cx:pt idx="5137">0.49876157407407407</cx:pt>
          <cx:pt idx="5138">0.48104166666666665</cx:pt>
          <cx:pt idx="5139">0.54313657407407401</cx:pt>
          <cx:pt idx="5140">0.52795138888888882</cx:pt>
          <cx:pt idx="5141">0.51527777777777783</cx:pt>
          <cx:pt idx="5142">0.46750000000000003</cx:pt>
          <cx:pt idx="5143">0.52445601851851853</cx:pt>
          <cx:pt idx="5144">0.47303240740740743</cx:pt>
          <cx:pt idx="5145">0.49821759259259263</cx:pt>
          <cx:pt idx="5146">0.47559027777777779</cx:pt>
          <cx:pt idx="5147">0.59223379629629636</cx:pt>
          <cx:pt idx="5148">0.64817129629629633</cx:pt>
          <cx:pt idx="5149">0.62310185185185185</cx:pt>
          <cx:pt idx="5150">0.65233796296296298</cx:pt>
          <cx:pt idx="5151">0.65508101851851852</cx:pt>
          <cx:pt idx="5152">0.66664351851851855</cx:pt>
          <cx:pt idx="5153">0.58417824074074076</cx:pt>
          <cx:pt idx="5154">0.66221064814814812</cx:pt>
          <cx:pt idx="5155">0.5848726851851852</cx:pt>
          <cx:pt idx="5156">0.57787037037037037</cx:pt>
          <cx:pt idx="5157">0.59834490740740742</cx:pt>
          <cx:pt idx="5158">0.60069444444444442</cx:pt>
          <cx:pt idx="5159">0.61245370370370367</cx:pt>
          <cx:pt idx="5160">0.58540509259259255</cx:pt>
          <cx:pt idx="5161">0.59115740740740741</cx:pt>
          <cx:pt idx="5162">0.60253472222222226</cx:pt>
          <cx:pt idx="5163">0.66184027777777776</cx:pt>
          <cx:pt idx="5164">0.61015046296296294</cx:pt>
          <cx:pt idx="5165">0.61634259259259261</cx:pt>
          <cx:pt idx="5166">0.61636574074074069</cx:pt>
          <cx:pt idx="5167">0.6306828703703703</cx:pt>
          <cx:pt idx="5168">0.63633101851851859</cx:pt>
          <cx:pt idx="5169">0.64018518518518519</cx:pt>
          <cx:pt idx="5170">0.56410879629629629</cx:pt>
          <cx:pt idx="5171">0.63601851851851854</cx:pt>
          <cx:pt idx="5172">0.64222222222222225</cx:pt>
          <cx:pt idx="5173">0.59777777777777785</cx:pt>
          <cx:pt idx="5174">0.64628472222222222</cx:pt>
          <cx:pt idx="5175">0.61574074074074081</cx:pt>
          <cx:pt idx="5176">0.2848148148148148</cx:pt>
          <cx:pt idx="5177">0.2852777777777778</cx:pt>
          <cx:pt idx="5178">0.28811342592592593</cx:pt>
          <cx:pt idx="5179">0.26012731481481483</cx:pt>
          <cx:pt idx="5180">0.68998842592592602</cx:pt>
          <cx:pt idx="5181">0.67642361111111116</cx:pt>
          <cx:pt idx="5182">0.72531249999999992</cx:pt>
          <cx:pt idx="5183">0.72840277777777773</cx:pt>
          <cx:pt idx="5184">0.71744212962962972</cx:pt>
          <cx:pt idx="5185">0.67472222222222211</cx:pt>
          <cx:pt idx="5186">0.68835648148148154</cx:pt>
          <cx:pt idx="5187">0.6858912037037036</cx:pt>
          <cx:pt idx="5188">0.26998842592592592</cx:pt>
          <cx:pt idx="5189">0.27276620370370369</cx:pt>
          <cx:pt idx="5190">0.27204861111111112</cx:pt>
          <cx:pt idx="5191">0.2663773148148148</cx:pt>
          <cx:pt idx="5192">0.36063657407407407</cx:pt>
          <cx:pt idx="5193">0.35424768518518518</cx:pt>
          <cx:pt idx="5194">0.35939814814814813</cx:pt>
          <cx:pt idx="5195">0.34709490740740739</cx:pt>
          <cx:pt idx="5196">0.29638888888888887</cx:pt>
          <cx:pt idx="5197">0.29899305555555555</cx:pt>
          <cx:pt idx="5198">0.35077546296296297</cx:pt>
          <cx:pt idx="5199">0.29388888888888892</cx:pt>
          <cx:pt idx="5200">0.3044675925925926</cx:pt>
          <cx:pt idx="5201">0.40339120370370374</cx:pt>
          <cx:pt idx="5202">0.40962962962962962</cx:pt>
          <cx:pt idx="5203">0.41366898148148151</cx:pt>
          <cx:pt idx="5204">0.42518518518518517</cx:pt>
          <cx:pt idx="5205">0.38434027777777779</cx:pt>
          <cx:pt idx="5206">0.42784722222222221</cx:pt>
          <cx:pt idx="5207">0.37635416666666671</cx:pt>
          <cx:pt idx="5208">0.38687500000000002</cx:pt>
          <cx:pt idx="5209">0.3830324074074074</cx:pt>
          <cx:pt idx="5210">0.38986111111111116</cx:pt>
          <cx:pt idx="5211">0.43126157407407412</cx:pt>
          <cx:pt idx="5212">0.39648148148148149</cx:pt>
          <cx:pt idx="5213">0.38369212962962962</cx:pt>
          <cx:pt idx="5214">0.39537037037037037</cx:pt>
          <cx:pt idx="5215">0.40547453703703701</cx:pt>
          <cx:pt idx="5216">0.44107638888888889</cx:pt>
          <cx:pt idx="5217">0.41437499999999999</cx:pt>
          <cx:pt idx="5218">0.38519675925925928</cx:pt>
          <cx:pt idx="5219">0.47859953703703706</cx:pt>
          <cx:pt idx="5220">0.51788194444444446</cx:pt>
          <cx:pt idx="5221">0.46837962962962965</cx:pt>
          <cx:pt idx="5222">0.44982638888888887</cx:pt>
          <cx:pt idx="5223">0.4846759259259259</cx:pt>
          <cx:pt idx="5224">0.45158564814814817</cx:pt>
          <cx:pt idx="5225">0.4617708333333333</cx:pt>
          <cx:pt idx="5226">0.50444444444444447</cx:pt>
          <cx:pt idx="5227">0.49957175925925923</cx:pt>
          <cx:pt idx="5228">0.50270833333333331</cx:pt>
          <cx:pt idx="5229">0.53718750000000004</cx:pt>
          <cx:pt idx="5230">0.46417824074074071</cx:pt>
          <cx:pt idx="5231">0.45649305555555553</cx:pt>
          <cx:pt idx="5232">0.49394675925925924</cx:pt>
          <cx:pt idx="5233">0.6193171296296297</cx:pt>
          <cx:pt idx="5234">0.62771990740740746</cx:pt>
          <cx:pt idx="5235">0.64405092592592594</cx:pt>
          <cx:pt idx="5236">0.64524305555555561</cx:pt>
          <cx:pt idx="5237">0.64534722222222218</cx:pt>
          <cx:pt idx="5238">0.64798611111111104</cx:pt>
          <cx:pt idx="5239">0.54918981481481477</cx:pt>
          <cx:pt idx="5240">0.6604282407407408</cx:pt>
          <cx:pt idx="5241">0.54539351851851847</cx:pt>
          <cx:pt idx="5242">0.54341435185185183</cx:pt>
          <cx:pt idx="5243">0.58508101851851857</cx:pt>
          <cx:pt idx="5244">0.58543981481481489</cx:pt>
          <cx:pt idx="5245">0.56958333333333333</cx:pt>
          <cx:pt idx="5246">0.57332175925925932</cx:pt>
          <cx:pt idx="5247">0.57666666666666666</cx:pt>
          <cx:pt idx="5248">0.64413194444444444</cx:pt>
          <cx:pt idx="5249">0.63783564814814808</cx:pt>
          <cx:pt idx="5250">0.6042939814814815</cx:pt>
          <cx:pt idx="5251">0.60631944444444441</cx:pt>
          <cx:pt idx="5252">0.65736111111111117</cx:pt>
          <cx:pt idx="5253">0.62261574074074078</cx:pt>
          <cx:pt idx="5254">0.55585648148148148</cx:pt>
          <cx:pt idx="5255">0.62710648148148151</cx:pt>
          <cx:pt idx="5256">0.26548611111111114</cx:pt>
          <cx:pt idx="5257">0.25086805555555552</cx:pt>
          <cx:pt idx="5258">0.66745370370370372</cx:pt>
          <cx:pt idx="5259">0.26280092592592591</cx:pt>
          <cx:pt idx="5260">0.67344907407407406</cx:pt>
          <cx:pt idx="5261">0.74466435185185187</cx:pt>
          <cx:pt idx="5262">0.72489583333333341</cx:pt>
          <cx:pt idx="5263">0.70807870370370374</cx:pt>
          <cx:pt idx="5264">0.31593749999999998</cx:pt>
          <cx:pt idx="5265">0.31011574074074072</cx:pt>
          <cx:pt idx="5266">0.33318287037037037</cx:pt>
          <cx:pt idx="5267">0.33961805555555552</cx:pt>
          <cx:pt idx="5268">0.36351851851851852</cx:pt>
          <cx:pt idx="5269">0.34376157407407404</cx:pt>
          <cx:pt idx="5270">0.36631944444444442</cx:pt>
          <cx:pt idx="5271">0.27357638888888891</cx:pt>
          <cx:pt idx="5272">0.33915509259259258</cx:pt>
          <cx:pt idx="5273">0.34087962962962964</cx:pt>
          <cx:pt idx="5274">0.40998842592592594</cx:pt>
          <cx:pt idx="5275">0.4337037037037037</cx:pt>
          <cx:pt idx="5276">0.4331712962962963</cx:pt>
          <cx:pt idx="5277">0.43709490740740736</cx:pt>
          <cx:pt idx="5278">0.44085648148148149</cx:pt>
          <cx:pt idx="5279">0.39428240740740739</cx:pt>
          <cx:pt idx="5280">0.44048611111111113</cx:pt>
          <cx:pt idx="5281">0.40287037037037038</cx:pt>
          <cx:pt idx="5282">0.4142939814814815</cx:pt>
          <cx:pt idx="5283">0.41600694444444447</cx:pt>
          <cx:pt idx="5284">0.38645833333333335</cx:pt>
          <cx:pt idx="5285">0.38711805555555556</cx:pt>
          <cx:pt idx="5286">0.44172453703703707</cx:pt>
          <cx:pt idx="5287">0.40915509259259258</cx:pt>
          <cx:pt idx="5288">0.41622685185185188</cx:pt>
          <cx:pt idx="5289">0.41696759259259258</cx:pt>
          <cx:pt idx="5290">0.41800925925925925</cx:pt>
          <cx:pt idx="5291">0.42811342592592588</cx:pt>
          <cx:pt idx="5292">0.37351851851851853</cx:pt>
          <cx:pt idx="5293">0.37679398148148152</cx:pt>
          <cx:pt idx="5294">0.42853009259259256</cx:pt>
          <cx:pt idx="5295">0.38025462962962964</cx:pt>
          <cx:pt idx="5296">0.48321759259259256</cx:pt>
          <cx:pt idx="5297">0.51194444444444442</cx:pt>
          <cx:pt idx="5298">0.53863425925925923</cx:pt>
          <cx:pt idx="5299">0.52686342592592594</cx:pt>
          <cx:pt idx="5300">0.5395833333333333</cx:pt>
          <cx:pt idx="5301">0.46402777777777776</cx:pt>
          <cx:pt idx="5302">0.47684027777777777</cx:pt>
          <cx:pt idx="5303">0.52093749999999994</cx:pt>
          <cx:pt idx="5304">0.49623842592592587</cx:pt>
          <cx:pt idx="5305">0.50690972222222219</cx:pt>
          <cx:pt idx="5306">0.50528935185185186</cx:pt>
          <cx:pt idx="5307">0.50993055555555555</cx:pt>
          <cx:pt idx="5308">0.52666666666666673</cx:pt>
          <cx:pt idx="5309">0.52971064814814817</cx:pt>
          <cx:pt idx="5310">0.5470949074074074</cx:pt>
          <cx:pt idx="5311">0.51829861111111108</cx:pt>
          <cx:pt idx="5312">0.51834490740740746</cx:pt>
          <cx:pt idx="5313">0.46328703703703705</cx:pt>
          <cx:pt idx="5314">0.52752314814814816</cx:pt>
          <cx:pt idx="5315">0.47857638888888893</cx:pt>
          <cx:pt idx="5316">0.66049768518518526</cx:pt>
          <cx:pt idx="5317">0.55915509259259266</cx:pt>
          <cx:pt idx="5318">0.58937499999999998</cx:pt>
          <cx:pt idx="5319">0.6045949074074074</cx:pt>
          <cx:pt idx="5320">0.577662037037037</cx:pt>
          <cx:pt idx="5321">0.60704861111111108</cx:pt>
          <cx:pt idx="5322">0.6071643518518518</cx:pt>
          <cx:pt idx="5323">0.58170138888888889</cx:pt>
          <cx:pt idx="5324">0.61269675925925926</cx:pt>
          <cx:pt idx="5325">0.59603009259259265</cx:pt>
          <cx:pt idx="5326">0.6408449074074074</cx:pt>
          <cx:pt idx="5327">0.62203703703703705</cx:pt>
          <cx:pt idx="5328">0.62486111111111109</cx:pt>
          <cx:pt idx="5329">0.64692129629629636</cx:pt>
          <cx:pt idx="5330">0.56920138888888883</cx:pt>
          <cx:pt idx="5331">0.6473726851851852</cx:pt>
          <cx:pt idx="5332">0.58628472222222217</cx:pt>
          <cx:pt idx="5333">0.65167824074074077</cx:pt>
          <cx:pt idx="5334">0.65192129629629625</cx:pt>
          <cx:pt idx="5335">0.57564814814814813</cx:pt>
          <cx:pt idx="5336">0.56741898148148151</cx:pt>
          <cx:pt idx="5337">0.75545138888888885</cx:pt>
          <cx:pt idx="5338">0.25785879629629632</cx:pt>
          <cx:pt idx="5339">0.68745370370370373</cx:pt>
          <cx:pt idx="5340">0.67574074074074064</cx:pt>
          <cx:pt idx="5341">0.69947916666666676</cx:pt>
          <cx:pt idx="5342">0.69960648148148152</cx:pt>
          <cx:pt idx="5343">0.68459490740740747</cx:pt>
          <cx:pt idx="5344">0.73494212962962957</cx:pt>
          <cx:pt idx="5345">0.72600694444444447</cx:pt>
          <cx:pt idx="5346">0.66706018518518517</cx:pt>
          <cx:pt idx="5347">0.67690972222222223</cx:pt>
          <cx:pt idx="5348">0.72585648148148152</cx:pt>
          <cx:pt idx="5349">0.2971064814814815</cx:pt>
          <cx:pt idx="5350">0.31387731481481479</cx:pt>
          <cx:pt idx="5351">0.3142361111111111</cx:pt>
          <cx:pt idx="5352">0.33829861111111109</cx:pt>
          <cx:pt idx="5353">0.37116898148148153</cx:pt>
          <cx:pt idx="5354">0.3819791666666667</cx:pt>
          <cx:pt idx="5355">0.4079976851851852</cx:pt>
          <cx:pt idx="5356">0.3739467592592593</cx:pt>
          <cx:pt idx="5357">0.41223379629629631</cx:pt>
          <cx:pt idx="5358">0.38375000000000004</cx:pt>
          <cx:pt idx="5359">0.37380787037037039</cx:pt>
          <cx:pt idx="5360">0.39702546296296298</cx:pt>
          <cx:pt idx="5361">0.38516203703703705</cx:pt>
          <cx:pt idx="5362">0.40729166666666666</cx:pt>
          <cx:pt idx="5363">0.356875</cx:pt>
          <cx:pt idx="5364">0.45923611111111112</cx:pt>
          <cx:pt idx="5365">0.4776157407407407</cx:pt>
          <cx:pt idx="5366">0.45925925925925926</cx:pt>
          <cx:pt idx="5367">0.48920138888888887</cx:pt>
          <cx:pt idx="5368">0.50989583333333333</cx:pt>
          <cx:pt idx="5369">0.43145833333333333</cx:pt>
          <cx:pt idx="5370">0.50848379629629636</cx:pt>
          <cx:pt idx="5371">0.50984953703703706</cx:pt>
          <cx:pt idx="5372">0.44914351851851847</cx:pt>
          <cx:pt idx="5373">0.46395833333333331</cx:pt>
          <cx:pt idx="5374">0.48679398148148145</cx:pt>
          <cx:pt idx="5375">0.41743055555555553</cx:pt>
          <cx:pt idx="5376">0.43486111111111114</cx:pt>
          <cx:pt idx="5377">0.62280092592592595</cx:pt>
          <cx:pt idx="5378">0.62376157407407407</cx:pt>
          <cx:pt idx="5379">0.60054398148148147</cx:pt>
          <cx:pt idx="5380">0.54206018518518517</cx:pt>
          <cx:pt idx="5381">0.63641203703703708</cx:pt>
          <cx:pt idx="5382">0.61733796296296295</cx:pt>
          <cx:pt idx="5383">0.63782407407407404</cx:pt>
          <cx:pt idx="5384">0.52042824074074068</cx:pt>
          <cx:pt idx="5385">0.55287037037037035</cx:pt>
          <cx:pt idx="5386">0.56607638888888889</cx:pt>
          <cx:pt idx="5387">0.5753125</cx:pt>
          <cx:pt idx="5388">0.64039351851851845</cx:pt>
          <cx:pt idx="5389">0.59479166666666672</cx:pt>
          <cx:pt idx="5390">0.59375</cx:pt>
          <cx:pt idx="5391">0.51724537037037044</cx:pt>
          <cx:pt idx="5392">0.53228009259259257</cx:pt>
          <cx:pt idx="5393">0.53339120370370374</cx:pt>
          <cx:pt idx="5394">0.65027777777777784</cx:pt>
          <cx:pt idx="5395">0.65230324074074075</cx:pt>
          <cx:pt idx="5396">0.66140046296296295</cx:pt>
          <cx:pt idx="5397">0.6466319444444445</cx:pt>
          <cx:pt idx="5398">0.64666666666666661</cx:pt>
          <cx:pt idx="5399">0.66546296296296303</cx:pt>
          <cx:pt idx="5400">0.65128472222222222</cx:pt>
          <cx:pt idx="5401">0.66195601851851849</cx:pt>
          <cx:pt idx="5402">0.66979166666666667</cx:pt>
          <cx:pt idx="5403">0.28349537037037037</cx:pt>
          <cx:pt idx="5404">0.70621527777777782</cx:pt>
          <cx:pt idx="5405">0.72396990740740741</cx:pt>
          <cx:pt idx="5406">0.67834490740740738</cx:pt>
          <cx:pt idx="5407">0.68084490740740744</cx:pt>
          <cx:pt idx="5408">0.70362268518518523</cx:pt>
          <cx:pt idx="5409">0.27534722222222224</cx:pt>
          <cx:pt idx="5410">0.67878472222222219</cx:pt>
          <cx:pt idx="5411">0.76376157407407408</cx:pt>
          <cx:pt idx="5412">0.26515046296296296</cx:pt>
          <cx:pt idx="5413">0.26545138888888892</cx:pt>
          <cx:pt idx="5414">0.34258101851851852</cx:pt>
          <cx:pt idx="5415">0.37998842592592591</cx:pt>
          <cx:pt idx="5416">0.39317129629629632</cx:pt>
          <cx:pt idx="5417">0.33046296296296296</cx:pt>
          <cx:pt idx="5418">0.3636921296296296</cx:pt>
          <cx:pt idx="5419">0.30023148148148149</cx:pt>
          <cx:pt idx="5420">0.36542824074074076</cx:pt>
          <cx:pt idx="5421">0.4004861111111111</cx:pt>
          <cx:pt idx="5422">0.36016203703703703</cx:pt>
          <cx:pt idx="5423">0.36260416666666667</cx:pt>
          <cx:pt idx="5424">0.29212962962962963</cx:pt>
          <cx:pt idx="5425">0.30601851851851852</cx:pt>
          <cx:pt idx="5426">0.32699074074074075</cx:pt>
          <cx:pt idx="5427">0.34358796296296296</cx:pt>
          <cx:pt idx="5428">0.37003472222222222</cx:pt>
          <cx:pt idx="5429">0.37288194444444445</cx:pt>
          <cx:pt idx="5430">0.30305555555555558</cx:pt>
          <cx:pt idx="5431">0.3077199074074074</cx:pt>
          <cx:pt idx="5432">0.29567129629629629</cx:pt>
          <cx:pt idx="5433">0.36596064814814816</cx:pt>
          <cx:pt idx="5434">0.31402777777777779</cx:pt>
          <cx:pt idx="5435">0.31988425925925928</cx:pt>
          <cx:pt idx="5436">0.33030092592592591</cx:pt>
          <cx:pt idx="5437">0.37707175925925923</cx:pt>
          <cx:pt idx="5438">0.49116898148148147</cx:pt>
          <cx:pt idx="5439">0.43084490740740744</cx:pt>
          <cx:pt idx="5440">0.4704976851851852</cx:pt>
          <cx:pt idx="5441">0.41434027777777777</cx:pt>
          <cx:pt idx="5442">0.50429398148148141</cx:pt>
          <cx:pt idx="5443">0.47206018518518517</cx:pt>
          <cx:pt idx="5444">0.47374999999999995</cx:pt>
          <cx:pt idx="5445">0.5121296296296296</cx:pt>
          <cx:pt idx="5446">0.45649305555555553</cx:pt>
          <cx:pt idx="5447">0.42966435185185187</cx:pt>
          <cx:pt idx="5448">0.45746527777777773</cx:pt>
          <cx:pt idx="5449">0.49488425925925927</cx:pt>
          <cx:pt idx="5450">0.41116898148148145</cx:pt>
          <cx:pt idx="5451">0.45999999999999996</cx:pt>
          <cx:pt idx="5452">0.4149768518518519</cx:pt>
          <cx:pt idx="5453">0.46402777777777776</cx:pt>
          <cx:pt idx="5454">0.46592592592592591</cx:pt>
          <cx:pt idx="5455">0.42836805555555557</cx:pt>
          <cx:pt idx="5456">0.44743055555555555</cx:pt>
          <cx:pt idx="5457">0.58133101851851854</cx:pt>
          <cx:pt idx="5458">0.58559027777777783</cx:pt>
          <cx:pt idx="5459">0.58788194444444442</cx:pt>
          <cx:pt idx="5460">0.59243055555555557</cx:pt>
          <cx:pt idx="5461">0.59260416666666671</cx:pt>
          <cx:pt idx="5462">0.52386574074074077</cx:pt>
          <cx:pt idx="5463">0.51811342592592591</cx:pt>
          <cx:pt idx="5464">0.55767361111111113</cx:pt>
          <cx:pt idx="5465">0.60046296296296298</cx:pt>
          <cx:pt idx="5466">0.62706018518518525</cx:pt>
          <cx:pt idx="5467">0.59379629629629627</cx:pt>
          <cx:pt idx="5468">0.59380787037037031</cx:pt>
          <cx:pt idx="5469">0.52946759259259257</cx:pt>
          <cx:pt idx="5470">0.61715277777777777</cx:pt>
          <cx:pt idx="5471">0.66348379629629628</cx:pt>
          <cx:pt idx="5472">0.67620370370370375</cx:pt>
          <cx:pt idx="5473">0.67155092592592591</cx:pt>
          <cx:pt idx="5474">0.67300925925925925</cx:pt>
          <cx:pt idx="5475">0.72821759259259267</cx:pt>
          <cx:pt idx="5476">0.71863425925925928</cx:pt>
          <cx:pt idx="5477">0.67975694444444434</cx:pt>
          <cx:pt idx="5478">0.73021990740740739</cx:pt>
          <cx:pt idx="5479">0.67253472222222221</cx:pt>
          <cx:pt idx="5480">0.30740740740740741</cx:pt>
          <cx:pt idx="5481">0.26127314814814812</cx:pt>
          <cx:pt idx="5482">0.2784490740740741</cx:pt>
          <cx:pt idx="5483">0.28534722222222225</cx:pt>
          <cx:pt idx="5484">0.31359953703703702</cx:pt>
          <cx:pt idx="5485">0.26672453703703702</cx:pt>
          <cx:pt idx="5486">0.31056712962962962</cx:pt>
          <cx:pt idx="5487">0.31621527777777775</cx:pt>
          <cx:pt idx="5488">0.29296296296296298</cx:pt>
          <cx:pt idx="5489">0.30100694444444448</cx:pt>
          <cx:pt idx="5490">0.41606481481481478</cx:pt>
          <cx:pt idx="5491">0.36192129629629632</cx:pt>
          <cx:pt idx="5492">0.41792824074074075</cx:pt>
          <cx:pt idx="5493">0.33342592592592596</cx:pt>
          <cx:pt idx="5494">0.38370370370370371</cx:pt>
          <cx:pt idx="5495">0.3263888888888889</cx:pt>
          <cx:pt idx="5496">0.32848379629629632</cx:pt>
          <cx:pt idx="5497">0.35625000000000001</cx:pt>
          <cx:pt idx="5498">0.35943287037037036</cx:pt>
          <cx:pt idx="5499">0.34706018518518517</cx:pt>
          <cx:pt idx="5500">0.38141203703703702</cx:pt>
          <cx:pt idx="5501">0.33841435185185187</cx:pt>
          <cx:pt idx="5502">0.40189814814814812</cx:pt>
          <cx:pt idx="5503">0.40271990740740743</cx:pt>
          <cx:pt idx="5504">0.4027662037037037</cx:pt>
          <cx:pt idx="5505">0.38089120370370372</cx:pt>
          <cx:pt idx="5506">0.37070601851851853</cx:pt>
          <cx:pt idx="5507">0.35733796296296294</cx:pt>
          <cx:pt idx="5508">0.36358796296296297</cx:pt>
          <cx:pt idx="5509">0.38805555555555554</cx:pt>
          <cx:pt idx="5510">0.32570601851851849</cx:pt>
          <cx:pt idx="5511">0.34425925925925926</cx:pt>
          <cx:pt idx="5512">0.41307870370370375</cx:pt>
          <cx:pt idx="5513">0.35302083333333334</cx:pt>
          <cx:pt idx="5514">0.39819444444444446</cx:pt>
          <cx:pt idx="5515">0.46634259259259259</cx:pt>
          <cx:pt idx="5516">0.51156250000000003</cx:pt>
          <cx:pt idx="5517">0.51234953703703701</cx:pt>
          <cx:pt idx="5518">0.46312500000000001</cx:pt>
          <cx:pt idx="5519">0.47197916666666667</cx:pt>
          <cx:pt idx="5520">0.47400462962962964</cx:pt>
          <cx:pt idx="5521">0.47575231481481484</cx:pt>
          <cx:pt idx="5522">0.42834490740740744</cx:pt>
          <cx:pt idx="5523">0.42888888888888888</cx:pt>
          <cx:pt idx="5524">0.41987268518518522</cx:pt>
          <cx:pt idx="5525">0.42023148148148143</cx:pt>
          <cx:pt idx="5526">0.4354513888888889</cx:pt>
          <cx:pt idx="5527">0.43753472222222217</cx:pt>
          <cx:pt idx="5528">0.47842592592592598</cx:pt>
          <cx:pt idx="5529">0.47932870370370373</cx:pt>
          <cx:pt idx="5530">0.43917824074074074</cx:pt>
          <cx:pt idx="5531">0.43254629629629626</cx:pt>
          <cx:pt idx="5532">0.47208333333333335</cx:pt>
          <cx:pt idx="5533">0.47502314814814817</cx:pt>
          <cx:pt idx="5534">0.50043981481481481</cx:pt>
          <cx:pt idx="5535">0.46342592592592591</cx:pt>
          <cx:pt idx="5536">0.48159722222222223</cx:pt>
          <cx:pt idx="5537">0.42128472222222224</cx:pt>
          <cx:pt idx="5538">0.4848958333333333</cx:pt>
          <cx:pt idx="5539">0.4301388888888889</cx:pt>
          <cx:pt idx="5540">0.44054398148148149</cx:pt>
          <cx:pt idx="5541">0.44109953703703703</cx:pt>
          <cx:pt idx="5542">0.49249999999999999</cx:pt>
          <cx:pt idx="5543">0.45210648148148147</cx:pt>
          <cx:pt idx="5544">0.60363425925925929</cx:pt>
          <cx:pt idx="5545">0.61422453703703705</cx:pt>
          <cx:pt idx="5546">0.51590277777777771</cx:pt>
          <cx:pt idx="5547">0.58656249999999999</cx:pt>
          <cx:pt idx="5548">0.53395833333333331</cx:pt>
          <cx:pt idx="5549">0.54190972222222222</cx:pt>
          <cx:pt idx="5550">0.53879629629629633</cx:pt>
          <cx:pt idx="5551">0.61824074074074076</cx:pt>
          <cx:pt idx="5552">0.57233796296296291</cx:pt>
          <cx:pt idx="5553">0.57383101851851859</cx:pt>
          <cx:pt idx="5554">0.55572916666666672</cx:pt>
          <cx:pt idx="5555">0.57856481481481481</cx:pt>
          <cx:pt idx="5556">0.53608796296296302</cx:pt>
          <cx:pt idx="5557">0.53379629629629632</cx:pt>
          <cx:pt idx="5558">0.54498842592592589</cx:pt>
          <cx:pt idx="5559">0.55414351851851851</cx:pt>
          <cx:pt idx="5560">0.63734953703703701</cx:pt>
          <cx:pt idx="5561">0.59065972222222218</cx:pt>
          <cx:pt idx="5562">0.65354166666666669</cx:pt>
          <cx:pt idx="5563">0.66033564814814816</cx:pt>
          <cx:pt idx="5564">0.65899305555555554</cx:pt>
          <cx:pt idx="5565">0.65861111111111115</cx:pt>
          <cx:pt idx="5566">0.66547453703703707</cx:pt>
          <cx:pt idx="5567">0.64965277777777775</cx:pt>
          <cx:pt idx="5568">0.6853935185185186</cx:pt>
          <cx:pt idx="5569">0.7361805555555555</cx:pt>
          <cx:pt idx="5570">0.25552083333333336</cx:pt>
          <cx:pt idx="5571">0.75146990740740749</cx:pt>
          <cx:pt idx="5572">0.72303240740740737</cx:pt>
          <cx:pt idx="5573">0.68137731481481489</cx:pt>
          <cx:pt idx="5574">0.68760416666666668</cx:pt>
          <cx:pt idx="5575">0.68824074074074071</cx:pt>
          <cx:pt idx="5576">0.7257407407407408</cx:pt>
          <cx:pt idx="5577">0.25162037037037038</cx:pt>
          <cx:pt idx="5578">0.70665509259259263</cx:pt>
          <cx:pt idx="5579">0.69928240740740744</cx:pt>
          <cx:pt idx="5580">0.34362268518518518</cx:pt>
          <cx:pt idx="5581">0.34364583333333337</cx:pt>
          <cx:pt idx="5582">0.30964120370370368</cx:pt>
          <cx:pt idx="5583">0.35538194444444443</cx:pt>
          <cx:pt idx="5584">0.28923611111111108</cx:pt>
          <cx:pt idx="5585">0.34413194444444445</cx:pt>
          <cx:pt idx="5586">0.2814814814814815</cx:pt>
          <cx:pt idx="5587">0.31497685185185187</cx:pt>
          <cx:pt idx="5588">0.36518518518518522</cx:pt>
          <cx:pt idx="5589">0.37449074074074074</cx:pt>
          <cx:pt idx="5590">0.36869212962962966</cx:pt>
          <cx:pt idx="5591">0.3689351851851852</cx:pt>
          <cx:pt idx="5592">0.38725694444444447</cx:pt>
          <cx:pt idx="5593">0.39458333333333334</cx:pt>
          <cx:pt idx="5594">0.37745370370370374</cx:pt>
          <cx:pt idx="5595">0.37939814814814815</cx:pt>
          <cx:pt idx="5596">0.38320601851851849</cx:pt>
          <cx:pt idx="5597">0.37974537037037037</cx:pt>
          <cx:pt idx="5598">0.36185185185185187</cx:pt>
          <cx:pt idx="5599">0.38687500000000002</cx:pt>
          <cx:pt idx="5600">0.43067129629629625</cx:pt>
          <cx:pt idx="5601">0.39081018518518523</cx:pt>
          <cx:pt idx="5602">0.38466435185185183</cx:pt>
          <cx:pt idx="5603">0.38609953703703703</cx:pt>
          <cx:pt idx="5604">0.3863078703703704</cx:pt>
          <cx:pt idx="5605">0.41342592592592592</cx:pt>
          <cx:pt idx="5606">0.43219907407407404</cx:pt>
          <cx:pt idx="5607">0.38928240740740744</cx:pt>
          <cx:pt idx="5608">0.40818287037037032</cx:pt>
          <cx:pt idx="5609">0.41721064814814812</cx:pt>
          <cx:pt idx="5610">0.40135416666666668</cx:pt>
          <cx:pt idx="5611">0.40179398148148149</cx:pt>
          <cx:pt idx="5612">0.36701388888888892</cx:pt>
          <cx:pt idx="5613">0.40300925925925929</cx:pt>
          <cx:pt idx="5614">0.4187731481481482</cx:pt>
          <cx:pt idx="5615">0.42133101851851856</cx:pt>
          <cx:pt idx="5616">0.37729166666666664</cx:pt>
          <cx:pt idx="5617">0.42729166666666668</cx:pt>
          <cx:pt idx="5618">0.41563657407407412</cx:pt>
          <cx:pt idx="5619">0.44631944444444444</cx:pt>
          <cx:pt idx="5620">0.47826388888888888</cx:pt>
          <cx:pt idx="5621">0.46356481481481482</cx:pt>
          <cx:pt idx="5622">0.5058449074074074</cx:pt>
          <cx:pt idx="5623">0.51070601851851849</cx:pt>
          <cx:pt idx="5624">0.53241898148148148</cx:pt>
          <cx:pt idx="5625">0.50292824074074072</cx:pt>
          <cx:pt idx="5626">0.47554398148148147</cx:pt>
          <cx:pt idx="5627">0.4718518518518518</cx:pt>
          <cx:pt idx="5628">0.5113078703703704</cx:pt>
          <cx:pt idx="5629">0.48223379629629631</cx:pt>
          <cx:pt idx="5630">0.48458333333333337</cx:pt>
          <cx:pt idx="5631">0.48859953703703707</cx:pt>
          <cx:pt idx="5632">0.49082175925925925</cx:pt>
          <cx:pt idx="5633">0.52072916666666669</cx:pt>
          <cx:pt idx="5634">0.52124999999999999</cx:pt>
          <cx:pt idx="5635">0.45210648148148147</cx:pt>
          <cx:pt idx="5636">0.45793981481481483</cx:pt>
          <cx:pt idx="5637">0.46019675925925929</cx:pt>
          <cx:pt idx="5638">0.52537037037037038</cx:pt>
          <cx:pt idx="5639">0.5115277777777778</cx:pt>
          <cx:pt idx="5640">0.44157407407407406</cx:pt>
          <cx:pt idx="5641">0.51903935185185179</cx:pt>
          <cx:pt idx="5642">0.56684027777777779</cx:pt>
          <cx:pt idx="5643">0.62259259259259259</cx:pt>
          <cx:pt idx="5644">0.56312499999999999</cx:pt>
          <cx:pt idx="5645">0.65027777777777784</cx:pt>
          <cx:pt idx="5646">0.6317476851851852</cx:pt>
          <cx:pt idx="5647">0.63273148148148151</cx:pt>
          <cx:pt idx="5648">0.57819444444444446</cx:pt>
          <cx:pt idx="5649">0.66612268518518525</cx:pt>
          <cx:pt idx="5650">0.5816203703703704</cx:pt>
          <cx:pt idx="5651">0.62232638888888892</cx:pt>
          <cx:pt idx="5652">0.59319444444444447</cx:pt>
          <cx:pt idx="5653">0.59346064814814814</cx:pt>
          <cx:pt idx="5654">0.59373842592592596</cx:pt>
          <cx:pt idx="5655">0.59422453703703704</cx:pt>
          <cx:pt idx="5656">0.55834490740740739</cx:pt>
          <cx:pt idx="5657">0.56997685185185187</cx:pt>
          <cx:pt idx="5658">0.60135416666666663</cx:pt>
          <cx:pt idx="5659">0.68577546296296299</cx:pt>
          <cx:pt idx="5660">0.68583333333333341</cx:pt>
          <cx:pt idx="5661">0.26377314814814817</cx:pt>
          <cx:pt idx="5662">0.78140046296296306</cx:pt>
          <cx:pt idx="5663">0.79028935185185178</cx:pt>
          <cx:pt idx="5664">0.78931712962962963</cx:pt>
          <cx:pt idx="5665">0.68410879629629628</cx:pt>
          <cx:pt idx="5666">0.67015046296296299</cx:pt>
          <cx:pt idx="5667">0.67150462962962953</cx:pt>
          <cx:pt idx="5668">0.69570601851851854</cx:pt>
          <cx:pt idx="5669">0.6774768518518518</cx:pt>
          <cx:pt idx="5670">0.68226851851851855</cx:pt>
          <cx:pt idx="5671">0.34535879629629629</cx:pt>
          <cx:pt idx="5672">0.33084490740740741</cx:pt>
          <cx:pt idx="5673">0.30905092592592592</cx:pt>
          <cx:pt idx="5674">0.35957175925925927</cx:pt>
          <cx:pt idx="5675">0.37393518518518515</cx:pt>
          <cx:pt idx="5676">0.29410879629629633</cx:pt>
          <cx:pt idx="5677">0.35421296296296295</cx:pt>
          <cx:pt idx="5678">0.31680555555555556</cx:pt>
          <cx:pt idx="5679">0.35644675925925928</cx:pt>
          <cx:pt idx="5680">0.3757523148148148</cx:pt>
          <cx:pt idx="5681">0.37974537037037037</cx:pt>
          <cx:pt idx="5682">0.33378472222222227</cx:pt>
          <cx:pt idx="5683">0.28972222222222221</cx:pt>
          <cx:pt idx="5684">0.27450231481481485</cx:pt>
          <cx:pt idx="5685">0.36106481481481478</cx:pt>
          <cx:pt idx="5686">0.36598379629629635</cx:pt>
          <cx:pt idx="5687">0.36706018518518518</cx:pt>
          <cx:pt idx="5688">0.38118055555555558</cx:pt>
          <cx:pt idx="5689">0.38202546296296297</cx:pt>
          <cx:pt idx="5690">0.35439814814814818</cx:pt>
          <cx:pt idx="5691">0.35483796296296299</cx:pt>
          <cx:pt idx="5692">0.35652777777777778</cx:pt>
          <cx:pt idx="5693">0.28734953703703703</cx:pt>
          <cx:pt idx="5694">0.36079861111111106</cx:pt>
          <cx:pt idx="5695">0.36108796296296292</cx:pt>
          <cx:pt idx="5696">0.30753472222222222</cx:pt>
          <cx:pt idx="5697">0.35456018518518517</cx:pt>
          <cx:pt idx="5698">0.27255787037037038</cx:pt>
          <cx:pt idx="5699">0.31878472222222221</cx:pt>
          <cx:pt idx="5700">0.30611111111111111</cx:pt>
          <cx:pt idx="5701">0.36603009259259256</cx:pt>
          <cx:pt idx="5702">0.31047453703703703</cx:pt>
          <cx:pt idx="5703">0.3341898148148148</cx:pt>
          <cx:pt idx="5704">0.44483796296296302</cx:pt>
          <cx:pt idx="5705">0.42124999999999996</cx:pt>
          <cx:pt idx="5706">0.43509259259259259</cx:pt>
          <cx:pt idx="5707">0.43761574074074078</cx:pt>
          <cx:pt idx="5708">0.46050925925925923</cx:pt>
          <cx:pt idx="5709">0.44195601851851851</cx:pt>
          <cx:pt idx="5710">0.41399305555555554</cx:pt>
          <cx:pt idx="5711">0.47040509259259261</cx:pt>
          <cx:pt idx="5712">0.46685185185185185</cx:pt>
          <cx:pt idx="5713">0.4685300925925926</cx:pt>
          <cx:pt idx="5714">0.44650462962962961</cx:pt>
          <cx:pt idx="5715">0.40203703703703703</cx:pt>
          <cx:pt idx="5716">0.40554398148148146</cx:pt>
          <cx:pt idx="5717">0.47159722222222222</cx:pt>
          <cx:pt idx="5718">0.41237268518518522</cx:pt>
          <cx:pt idx="5719">0.44748842592592591</cx:pt>
          <cx:pt idx="5720">0.42393518518518519</cx:pt>
          <cx:pt idx="5721">0.39899305555555559</cx:pt>
          <cx:pt idx="5722">0.43344907407407413</cx:pt>
          <cx:pt idx="5723">0.39215277777777779</cx:pt>
          <cx:pt idx="5724">0.44077546296296299</cx:pt>
          <cx:pt idx="5725">0.50222222222222224</cx:pt>
          <cx:pt idx="5726">0.54716435185185186</cx:pt>
          <cx:pt idx="5727">0.55129629629629628</cx:pt>
          <cx:pt idx="5728">0.4883912037037037</cx:pt>
          <cx:pt idx="5729">0.51488425925925929</cx:pt>
          <cx:pt idx="5730">0.57865740740740745</cx:pt>
          <cx:pt idx="5731">0.50003472222222223</cx:pt>
          <cx:pt idx="5732">0.58270833333333327</cx:pt>
          <cx:pt idx="5733">0.50578703703703709</cx:pt>
          <cx:pt idx="5734">0.51295138888888892</cx:pt>
          <cx:pt idx="5735">0.52292824074074074</cx:pt>
          <cx:pt idx="5736">0.51707175925925919</cx:pt>
          <cx:pt idx="5737">0.61156250000000001</cx:pt>
          <cx:pt idx="5738">0.66252314814814817</cx:pt>
          <cx:pt idx="5739">0.61407407407407411</cx:pt>
          <cx:pt idx="5740">0.62806712962962963</cx:pt>
          <cx:pt idx="5741">0.63298611111111114</cx:pt>
          <cx:pt idx="5742">0.60255787037037034</cx:pt>
          <cx:pt idx="5743">0.59394675925925922</cx:pt>
          <cx:pt idx="5744">0.64270833333333333</cx:pt>
          <cx:pt idx="5745">0.64917824074074071</cx:pt>
          <cx:pt idx="5746">0.65658564814814813</cx:pt>
          <cx:pt idx="5747">0.64096064814814813</cx:pt>
          <cx:pt idx="5748">0.7384722222222222</cx:pt>
          <cx:pt idx="5749">0.71106481481481476</cx:pt>
          <cx:pt idx="5750">0.68649305555555562</cx:pt>
          <cx:pt idx="5751">0.70028935185185182</cx:pt>
          <cx:pt idx="5752">0.67223379629629632</cx:pt>
          <cx:pt idx="5753">0.69034722222222233</cx:pt>
          <cx:pt idx="5754">0.36158564814814814</cx:pt>
          <cx:pt idx="5755">0.37467592592592597</cx:pt>
          <cx:pt idx="5756">0.37620370370370365</cx:pt>
          <cx:pt idx="5757">0.26094907407407408</cx:pt>
          <cx:pt idx="5758">0.29711805555555554</cx:pt>
          <cx:pt idx="5759">0.3112847222222222</cx:pt>
          <cx:pt idx="5760">0.27825231481481483</cx:pt>
          <cx:pt idx="5761">0.34035879629629634</cx:pt>
          <cx:pt idx="5762">0.36131944444444447</cx:pt>
          <cx:pt idx="5763">0.33461805555555557</cx:pt>
          <cx:pt idx="5764">0.31307870370370372</cx:pt>
          <cx:pt idx="5765">0.32342592592592595</cx:pt>
          <cx:pt idx="5766">0.34218750000000003</cx:pt>
          <cx:pt idx="5767">0.34260416666666665</cx:pt>
          <cx:pt idx="5768">0.34354166666666663</cx:pt>
          <cx:pt idx="5769">0.35310185185185183</cx:pt>
          <cx:pt idx="5770">0.36974537037037036</cx:pt>
          <cx:pt idx="5771">0.37055555555555553</cx:pt>
          <cx:pt idx="5772">0.37133101851851852</cx:pt>
          <cx:pt idx="5773">0.40454861111111112</cx:pt>
          <cx:pt idx="5774">0.39015046296296302</cx:pt>
          <cx:pt idx="5775">0.39133101851851854</cx:pt>
          <cx:pt idx="5776">0.48090277777777773</cx:pt>
          <cx:pt idx="5777">0.38565972222222222</cx:pt>
          <cx:pt idx="5778">0.38020833333333331</cx:pt>
          <cx:pt idx="5779">0.3787962962962963</cx:pt>
          <cx:pt idx="5780">0.37697916666666664</cx:pt>
          <cx:pt idx="5781">0.40075231481481483</cx:pt>
          <cx:pt idx="5782">0.40385416666666668</cx:pt>
          <cx:pt idx="5783">0.39962962962962961</cx:pt>
          <cx:pt idx="5784">0.41737268518518517</cx:pt>
          <cx:pt idx="5785">0.42442129629629632</cx:pt>
          <cx:pt idx="5786">0.42267361111111112</cx:pt>
          <cx:pt idx="5787">0.43085648148148148</cx:pt>
          <cx:pt idx="5788">0.43380787037037033</cx:pt>
          <cx:pt idx="5789">0.44171296296296297</cx:pt>
          <cx:pt idx="5790">0.43084490740740744</cx:pt>
          <cx:pt idx="5791">0.43883101851851852</cx:pt>
          <cx:pt idx="5792">0.42137731481481483</cx:pt>
          <cx:pt idx="5793">0.43597222222222221</cx:pt>
          <cx:pt idx="5794">0.4677546296296296</cx:pt>
          <cx:pt idx="5795">0.46962962962962962</cx:pt>
          <cx:pt idx="5796">0.47285879629629629</cx:pt>
          <cx:pt idx="5797">0.43836805555555558</cx:pt>
          <cx:pt idx="5798">0.4415162037037037</cx:pt>
          <cx:pt idx="5799">0.4521296296296296</cx:pt>
          <cx:pt idx="5800">0.47517361111111112</cx:pt>
          <cx:pt idx="5801">0.46603009259259259</cx:pt>
          <cx:pt idx="5802">0.51993055555555556</cx:pt>
          <cx:pt idx="5803">0.51707175925925919</cx:pt>
          <cx:pt idx="5804">0.50943287037037044</cx:pt>
          <cx:pt idx="5805">0.58633101851851854</cx:pt>
          <cx:pt idx="5806">0.59872685185185182</cx:pt>
          <cx:pt idx="5807">0.52835648148148151</cx:pt>
          <cx:pt idx="5808">0.57672453703703697</cx:pt>
          <cx:pt idx="5809">0.53975694444444444</cx:pt>
          <cx:pt idx="5810">0.54622685185185182</cx:pt>
          <cx:pt idx="5811">0.58399305555555558</cx:pt>
          <cx:pt idx="5812">0.5913194444444444</cx:pt>
          <cx:pt idx="5813">0.55752314814814818</cx:pt>
          <cx:pt idx="5814">0.57903935185185185</cx:pt>
          <cx:pt idx="5815">0.59488425925925925</cx:pt>
          <cx:pt idx="5816">0.56241898148148151</cx:pt>
          <cx:pt idx="5817">0.5803935185185185</cx:pt>
          <cx:pt idx="5818">0.60115740740740742</cx:pt>
          <cx:pt idx="5819">0.65424768518518517</cx:pt>
          <cx:pt idx="5820">0.60752314814814812</cx:pt>
          <cx:pt idx="5821">0.61498842592592595</cx:pt>
          <cx:pt idx="5822">0.64496527777777779</cx:pt>
          <cx:pt idx="5823">0.66061342592592587</cx:pt>
          <cx:pt idx="5824">0.68560185185185185</cx:pt>
          <cx:pt idx="5825">0.73754629629629631</cx:pt>
          <cx:pt idx="5826">0.68296296296296299</cx:pt>
          <cx:pt idx="5827">0.6859143518518519</cx:pt>
          <cx:pt idx="5828">0.70050925925925922</cx:pt>
          <cx:pt idx="5829">0.6882638888888889</cx:pt>
          <cx:pt idx="5830">0.73414351851851845</cx:pt>
          <cx:pt idx="5831">0.67660879629629633</cx:pt>
          <cx:pt idx="5832">0.77260416666666665</cx:pt>
          <cx:pt idx="5833">0.25085648148148149</cx:pt>
          <cx:pt idx="5834">0.44032407407407409</cx:pt>
          <cx:pt idx="5835">0.36505787037037035</cx:pt>
          <cx:pt idx="5836">0.3669675925925926</cx:pt>
          <cx:pt idx="5837">0.34041666666666665</cx:pt>
          <cx:pt idx="5838">0.36048611111111112</cx:pt>
          <cx:pt idx="5839">0.34476851851851853</cx:pt>
          <cx:pt idx="5840">0.33952546296296293</cx:pt>
          <cx:pt idx="5841">0.37347222222222221</cx:pt>
          <cx:pt idx="5842">0.36958333333333332</cx:pt>
          <cx:pt idx="5843">0.36366898148148147</cx:pt>
          <cx:pt idx="5844">0.39049768518518518</cx:pt>
          <cx:pt idx="5845">0.4017013888888889</cx:pt>
          <cx:pt idx="5846">0.38479166666666664</cx:pt>
          <cx:pt idx="5847">0.39430555555555552</cx:pt>
          <cx:pt idx="5848">0.39481481481481479</cx:pt>
          <cx:pt idx="5849">0.41085648148148146</cx:pt>
          <cx:pt idx="5850">0.39879629629629632</cx:pt>
          <cx:pt idx="5851">0.42071759259259256</cx:pt>
          <cx:pt idx="5852">0.42097222222222225</cx:pt>
          <cx:pt idx="5853">0.42123842592592592</cx:pt>
          <cx:pt idx="5854">0.41046296296296297</cx:pt>
          <cx:pt idx="5855">0.42480324074074072</cx:pt>
          <cx:pt idx="5856">0.55267361111111113</cx:pt>
          <cx:pt idx="5857">0.53880787037037037</cx:pt>
          <cx:pt idx="5858">0.4622337962962963</cx:pt>
          <cx:pt idx="5859">0.45748842592592592</cx:pt>
          <cx:pt idx="5860">0.45263888888888887</cx:pt>
          <cx:pt idx="5861">0.46370370370370373</cx:pt>
          <cx:pt idx="5862">0.4568402777777778</cx:pt>
          <cx:pt idx="5863">0.44579861111111113</cx:pt>
          <cx:pt idx="5864">0.46158564814814818</cx:pt>
          <cx:pt idx="5865">0.48178240740740735</cx:pt>
          <cx:pt idx="5866">0.48815972222222226</cx:pt>
          <cx:pt idx="5867">0.53355324074074073</cx:pt>
          <cx:pt idx="5868">0.47688657407407403</cx:pt>
          <cx:pt idx="5869">0.47851851851851851</cx:pt>
          <cx:pt idx="5870">0.49427083333333338</cx:pt>
          <cx:pt idx="5871">0.54092592592592592</cx:pt>
          <cx:pt idx="5872">0.4834606481481481</cx:pt>
          <cx:pt idx="5873">0.52651620370370367</cx:pt>
          <cx:pt idx="5874">0.50185185185185188</cx:pt>
          <cx:pt idx="5875">0.50252314814814814</cx:pt>
          <cx:pt idx="5876">0.49038194444444444</cx:pt>
          <cx:pt idx="5877">0.54989583333333336</cx:pt>
          <cx:pt idx="5878">0.4949305555555556</cx:pt>
          <cx:pt idx="5879">0.53471064814814817</cx:pt>
          <cx:pt idx="5880">0.56423611111111105</cx:pt>
          <cx:pt idx="5881">0.62787037037037041</cx:pt>
          <cx:pt idx="5882">0.6325115740740741</cx:pt>
          <cx:pt idx="5883">0.59097222222222223</cx:pt>
          <cx:pt idx="5884">0.66251157407407402</cx:pt>
          <cx:pt idx="5885">0.59620370370370368</cx:pt>
          <cx:pt idx="5886">0.66822916666666676</cx:pt>
          <cx:pt idx="5887">0.68071759259259268</cx:pt>
          <cx:pt idx="5888">0.72116898148148145</cx:pt>
          <cx:pt idx="5889">0.70075231481481481</cx:pt>
          <cx:pt idx="5890">0.68594907407407402</cx:pt>
          <cx:pt idx="5891">0.25778935185185187</cx:pt>
          <cx:pt idx="5892">0.28856481481481483</cx:pt>
          <cx:pt idx="5893">0.29365740740740742</cx:pt>
          <cx:pt idx="5894">0.25884259259259262</cx:pt>
          <cx:pt idx="5895">0.36891203703703707</cx:pt>
          <cx:pt idx="5896">0.37346064814814817</cx:pt>
          <cx:pt idx="5897">0.44733796296296297</cx:pt>
          <cx:pt idx="5898">0.45112268518518522</cx:pt>
          <cx:pt idx="5899">0.40658564814814818</cx:pt>
          <cx:pt idx="5900">0.31875000000000003</cx:pt>
          <cx:pt idx="5901">0.39283564814814814</cx:pt>
          <cx:pt idx="5902">0.52240740740740743</cx:pt>
          <cx:pt idx="5903">0.60743055555555558</cx:pt>
          <cx:pt idx="5904">0.46366898148148145</cx:pt>
          <cx:pt idx="5905">0.49031249999999998</cx:pt>
          <cx:pt idx="5906">0.62946759259259266</cx:pt>
          <cx:pt idx="5907">0.63081018518518517</cx:pt>
          <cx:pt idx="5908">0.6746064814814815</cx:pt>
          <cx:pt idx="5909">0.70825231481481488</cx:pt>
          <cx:pt idx="5910">0.6875</cx:pt>
          <cx:pt idx="5911">0.28211805555555552</cx:pt>
          <cx:pt idx="5912">0.29350694444444442</cx:pt>
          <cx:pt idx="5913">0.2621412037037037</cx:pt>
          <cx:pt idx="5914">0.34744212962962967</cx:pt>
          <cx:pt idx="5915">0.31658564814814816</cx:pt>
          <cx:pt idx="5916">0.31662037037037033</cx:pt>
          <cx:pt idx="5917">0.31738425925925923</cx:pt>
          <cx:pt idx="5918">0.36331018518518521</cx:pt>
          <cx:pt idx="5919">0.35708333333333336</cx:pt>
          <cx:pt idx="5920">0.36501157407407409</cx:pt>
          <cx:pt idx="5921">0.3109837962962963</cx:pt>
          <cx:pt idx="5922">0.36593750000000003</cx:pt>
          <cx:pt idx="5923">0.35011574074074076</cx:pt>
          <cx:pt idx="5924">0.36855324074074075</cx:pt>
          <cx:pt idx="5925">0.36641203703703701</cx:pt>
          <cx:pt idx="5926">0.31994212962962965</cx:pt>
          <cx:pt idx="5927">0.34204861111111112</cx:pt>
          <cx:pt idx="5928">0.32135416666666666</cx:pt>
          <cx:pt idx="5929">0.32224537037037038</cx:pt>
          <cx:pt idx="5930">0.31729166666666669</cx:pt>
          <cx:pt idx="5931">0.37834490740740739</cx:pt>
          <cx:pt idx="5932">0.39337962962962963</cx:pt>
          <cx:pt idx="5933">0.40037037037037032</cx:pt>
          <cx:pt idx="5934">0.40151620370370367</cx:pt>
          <cx:pt idx="5935">0.40403935185185186</cx:pt>
          <cx:pt idx="5936">0.42216435185185186</cx:pt>
          <cx:pt idx="5937">0.37862268518518521</cx:pt>
          <cx:pt idx="5938">0.38716435185185188</cx:pt>
          <cx:pt idx="5939">0.40315972222222224</cx:pt>
          <cx:pt idx="5940">0.39082175925925927</cx:pt>
          <cx:pt idx="5941">0.41018518518518521</cx:pt>
          <cx:pt idx="5942">0.43240740740740741</cx:pt>
          <cx:pt idx="5943">0.43392361111111111</cx:pt>
          <cx:pt idx="5944">0.49574074074074076</cx:pt>
          <cx:pt idx="5945">0.46894675925925927</cx:pt>
          <cx:pt idx="5946">0.46990740740740744</cx:pt>
          <cx:pt idx="5947">0.46604166666666669</cx:pt>
          <cx:pt idx="5948">0.50859953703703698</cx:pt>
          <cx:pt idx="5949">0.47304398148148147</cx:pt>
          <cx:pt idx="5950">0.47054398148148152</cx:pt>
          <cx:pt idx="5951">0.49920138888888888</cx:pt>
          <cx:pt idx="5952">0.51262731481481483</cx:pt>
          <cx:pt idx="5953">0.43219907407407404</cx:pt>
          <cx:pt idx="5954">0.50197916666666664</cx:pt>
          <cx:pt idx="5955">0.47806712962962966</cx:pt>
          <cx:pt idx="5956">0.44776620370370374</cx:pt>
          <cx:pt idx="5957">0.44873842592592594</cx:pt>
          <cx:pt idx="5958">0.50621527777777775</cx:pt>
          <cx:pt idx="5959">0.48737268518518517</cx:pt>
          <cx:pt idx="5960">0.48795138888888889</cx:pt>
          <cx:pt idx="5961">0.51037037037037036</cx:pt>
          <cx:pt idx="5962">0.42978009259259259</cx:pt>
          <cx:pt idx="5963">0.43113425925925924</cx:pt>
          <cx:pt idx="5964">0.42937500000000001</cx:pt>
          <cx:pt idx="5965">0.47148148148148145</cx:pt>
          <cx:pt idx="5966">0.44353009259259263</cx:pt>
          <cx:pt idx="5967">0.48895833333333333</cx:pt>
          <cx:pt idx="5968">0.42966435185185187</cx:pt>
          <cx:pt idx="5969">0.43829861111111112</cx:pt>
          <cx:pt idx="5970">0.44059027777777776</cx:pt>
          <cx:pt idx="5971">0.45959490740740744</cx:pt>
          <cx:pt idx="5972">0.48836805555555557</cx:pt>
          <cx:pt idx="5973">0.56353009259259257</cx:pt>
          <cx:pt idx="5974">0.56839120370370366</cx:pt>
          <cx:pt idx="5975">0.56943287037037038</cx:pt>
          <cx:pt idx="5976">0.6175694444444445</cx:pt>
          <cx:pt idx="5977">0.52500000000000002</cx:pt>
          <cx:pt idx="5978">0.55523148148148149</cx:pt>
          <cx:pt idx="5979">0.60951388888888891</cx:pt>
          <cx:pt idx="5980">0.61149305555555555</cx:pt>
          <cx:pt idx="5981">0.52847222222222223</cx:pt>
          <cx:pt idx="5982">0.56952546296296302</cx:pt>
          <cx:pt idx="5983">0.57589120370370372</cx:pt>
          <cx:pt idx="5984">0.62831018518518522</cx:pt>
          <cx:pt idx="5985">0.64629629629629626</cx:pt>
          <cx:pt idx="5986">0.64835648148148151</cx:pt>
          <cx:pt idx="5987">0.66605324074074079</cx:pt>
          <cx:pt idx="5988">0.65506944444444437</cx:pt>
          <cx:pt idx="5989">0.67642361111111116</cx:pt>
          <cx:pt idx="5990">0.71331018518518519</cx:pt>
          <cx:pt idx="5991">0.72696759259259258</cx:pt>
          <cx:pt idx="5992">0.7365856481481482</cx:pt>
          <cx:pt idx="5993">0.73825231481481479</cx:pt>
          <cx:pt idx="5994">0.67881944444444453</cx:pt>
          <cx:pt idx="5995">0.68239583333333342</cx:pt>
          <cx:pt idx="5996">0.68695601851851851</cx:pt>
          <cx:pt idx="5997">0.3460300925925926</cx:pt>
          <cx:pt idx="5998">0.34347222222222223</cx:pt>
          <cx:pt idx="5999">0.34407407407407403</cx:pt>
          <cx:pt idx="6000">0.32446759259259261</cx:pt>
          <cx:pt idx="6001">0.35612268518518514</cx:pt>
          <cx:pt idx="6002">0.35716435185185186</cx:pt>
          <cx:pt idx="6003">0.35758101851851848</cx:pt>
          <cx:pt idx="6004">0.36328703703703707</cx:pt>
          <cx:pt idx="6005">0.29410879629629633</cx:pt>
          <cx:pt idx="6006">0.36136574074074074</cx:pt>
          <cx:pt idx="6007">0.36402777777777778</cx:pt>
          <cx:pt idx="6008">0.31182870370370369</cx:pt>
          <cx:pt idx="6009">0.29501157407407408</cx:pt>
          <cx:pt idx="6010">0.32221064814814815</cx:pt>
          <cx:pt idx="6011">0.34202546296296293</cx:pt>
          <cx:pt idx="6012">0.2675925925925926</cx:pt>
          <cx:pt idx="6013">0.33034722222222224</cx:pt>
          <cx:pt idx="6014">0.43313657407407408</cx:pt>
          <cx:pt idx="6015">0.44421296296296298</cx:pt>
          <cx:pt idx="6016">0.46158564814814818</cx:pt>
          <cx:pt idx="6017">0.39414351851851853</cx:pt>
          <cx:pt idx="6018">0.46550925925925929</cx:pt>
          <cx:pt idx="6019">0.4675347222222222</cx:pt>
          <cx:pt idx="6020">0.39940972222222221</cx:pt>
          <cx:pt idx="6021">0.44966435185185188</cx:pt>
          <cx:pt idx="6022">0.40189814814814812</cx:pt>
          <cx:pt idx="6023">0.40622685185185187</cx:pt>
          <cx:pt idx="6024">0.39672453703703708</cx:pt>
          <cx:pt idx="6025">0.41021990740740738</cx:pt>
          <cx:pt idx="6026">0.38619212962962962</cx:pt>
          <cx:pt idx="6027">0.41401620370370368</cx:pt>
          <cx:pt idx="6028">0.42723379629629626</cx:pt>
          <cx:pt idx="6029">0.42760416666666662</cx:pt>
          <cx:pt idx="6030">0.40274305555555556</cx:pt>
          <cx:pt idx="6031">0.37350694444444449</cx:pt>
          <cx:pt idx="6032">0.4296875</cx:pt>
          <cx:pt idx="6033">0.4370486111111111</cx:pt>
          <cx:pt idx="6034">0.37618055555555557</cx:pt>
          <cx:pt idx="6035">0.48832175925925925</cx:pt>
          <cx:pt idx="6036">0.54626157407407405</cx:pt>
          <cx:pt idx="6037">0.55268518518518517</cx:pt>
          <cx:pt idx="6038">0.47846064814814815</cx:pt>
          <cx:pt idx="6039">0.48222222222222227</cx:pt>
          <cx:pt idx="6040">0.55019675925925926</cx:pt>
          <cx:pt idx="6041">0.56144675925925924</cx:pt>
          <cx:pt idx="6042">0.47466435185185185</cx:pt>
          <cx:pt idx="6043">0.5470370370370371</cx:pt>
          <cx:pt idx="6044">0.46921296296296294</cx:pt>
          <cx:pt idx="6045">0.48167824074074073</cx:pt>
          <cx:pt idx="6046">0.5238194444444445</cx:pt>
          <cx:pt idx="6047">0.51681712962962967</cx:pt>
          <cx:pt idx="6048">0.46887731481481482</cx:pt>
          <cx:pt idx="6049">0.50645833333333334</cx:pt>
          <cx:pt idx="6050">0.5220717592592593</cx:pt>
          <cx:pt idx="6051">0.53140046296296295</cx:pt>
          <cx:pt idx="6052">0.50133101851851858</cx:pt>
          <cx:pt idx="6053">0.6325115740740741</cx:pt>
          <cx:pt idx="6054">0.61206018518518512</cx:pt>
          <cx:pt idx="6055">0.61677083333333338</cx:pt>
          <cx:pt idx="6056">0.59203703703703703</cx:pt>
          <cx:pt idx="6057">0.60810185185185184</cx:pt>
          <cx:pt idx="6058">0.61298611111111112</cx:pt>
          <cx:pt idx="6059">0.62497685185185181</cx:pt>
          <cx:pt idx="6060">0.64148148148148143</cx:pt>
          <cx:pt idx="6061">0.64167824074074076</cx:pt>
          <cx:pt idx="6062">0.64677083333333341</cx:pt>
          <cx:pt idx="6063">0.56561342592592589</cx:pt>
          <cx:pt idx="6064">0.56773148148148145</cx:pt>
          <cx:pt idx="6065">0.58862268518518512</cx:pt>
          <cx:pt idx="6066">0.58143518518518522</cx:pt>
          <cx:pt idx="6067">0.59290509259259261</cx:pt>
          <cx:pt idx="6068">0.58908564814814812</cx:pt>
          <cx:pt idx="6069">0.60702546296296289</cx:pt>
          <cx:pt idx="6070">0.57552083333333337</cx:pt>
          <cx:pt idx="6071">0.61476851851851855</cx:pt>
          <cx:pt idx="6072">0.65686342592592595</cx:pt>
          <cx:pt idx="6073">0.609837962962963</cx:pt>
          <cx:pt idx="6074">0.66677083333333342</cx:pt>
          <cx:pt idx="6075">0.69019675925925927</cx:pt>
          <cx:pt idx="6076">0.69026620370370362</cx:pt>
          <cx:pt idx="6077">0.70508101851851857</cx:pt>
          <cx:pt idx="6078">0.71835648148148146</cx:pt>
          <cx:pt idx="6079">0.71501157407407412</cx:pt>
          <cx:pt idx="6080">0.27221064814814816</cx:pt>
          <cx:pt idx="6081">0.67738425925925927</cx:pt>
          <cx:pt idx="6082">0.28131944444444446</cx:pt>
          <cx:pt idx="6083">0.66927083333333337</cx:pt>
          <cx:pt idx="6084">0.68518518518518512</cx:pt>
          <cx:pt idx="6085">0.72041666666666659</cx:pt>
          <cx:pt idx="6086">0.28814814814814815</cx:pt>
          <cx:pt idx="6087">0.68451388888888898</cx:pt>
          <cx:pt idx="6088">0.39771990740740742</cx:pt>
          <cx:pt idx="6089">0.39883101851851849</cx:pt>
          <cx:pt idx="6090">0.40016203703703707</cx:pt>
          <cx:pt idx="6091">0.36401620370370374</cx:pt>
          <cx:pt idx="6092">0.35142361111111109</cx:pt>
          <cx:pt idx="6093">0.38422453703703702</cx:pt>
          <cx:pt idx="6094">0.36964120370370374</cx:pt>
          <cx:pt idx="6095">0.3743055555555555</cx:pt>
          <cx:pt idx="6096">0.37833333333333335</cx:pt>
          <cx:pt idx="6097">0.37887731481481479</cx:pt>
          <cx:pt idx="6098">0.30437500000000001</cx:pt>
          <cx:pt idx="6099">0.39041666666666663</cx:pt>
          <cx:pt idx="6100">0.30762731481481481</cx:pt>
          <cx:pt idx="6101">0.39678240740740739</cx:pt>
          <cx:pt idx="6102">0.30914351851851851</cx:pt>
          <cx:pt idx="6103">0.32561342592592596</cx:pt>
          <cx:pt idx="6104">0.33976851851851847</cx:pt>
          <cx:pt idx="6105">0.34115740740740735</cx:pt>
          <cx:pt idx="6106">0.49901620370370375</cx:pt>
          <cx:pt idx="6107">0.50324074074074077</cx:pt>
          <cx:pt idx="6108">0.50418981481481484</cx:pt>
          <cx:pt idx="6109">0.50444444444444447</cx:pt>
          <cx:pt idx="6110">0.50533564814814813</cx:pt>
          <cx:pt idx="6111">0.48056712962962966</cx:pt>
          <cx:pt idx="6112">0.50594907407407408</cx:pt>
          <cx:pt idx="6113">0.50651620370370376</cx:pt>
          <cx:pt idx="6114">0.46901620370370373</cx:pt>
          <cx:pt idx="6115">0.46932870370370372</cx:pt>
          <cx:pt idx="6116">0.47237268518518521</cx:pt>
          <cx:pt idx="6117">0.48369212962962965</cx:pt>
          <cx:pt idx="6118">0.47973379629629626</cx:pt>
          <cx:pt idx="6119">0.49385416666666665</cx:pt>
          <cx:pt idx="6120">0.49494212962962963</cx:pt>
          <cx:pt idx="6121">0.49910879629629629</cx:pt>
          <cx:pt idx="6122">0.49965277777777778</cx:pt>
          <cx:pt idx="6123">0.40902777777777777</cx:pt>
          <cx:pt idx="6124">0.41070601851851851</cx:pt>
          <cx:pt idx="6125">0.4289930555555555</cx:pt>
          <cx:pt idx="6126">0.42422453703703705</cx:pt>
          <cx:pt idx="6127">0.43916666666666665</cx:pt>
          <cx:pt idx="6128">0.43988425925925928</cx:pt>
          <cx:pt idx="6129">0.43608796296296298</cx:pt>
          <cx:pt idx="6130">0.46233796296296298</cx:pt>
          <cx:pt idx="6131">0.47002314814814811</cx:pt>
          <cx:pt idx="6132">0.44053240740740746</cx:pt>
          <cx:pt idx="6133">0.48423611111111109</cx:pt>
          <cx:pt idx="6134">0.57269675925925922</cx:pt>
          <cx:pt idx="6135">0.58056712962962964</cx:pt>
          <cx:pt idx="6136">0.57887731481481486</cx:pt>
          <cx:pt idx="6137">0.58134259259259258</cx:pt>
          <cx:pt idx="6138">0.53787037037037033</cx:pt>
          <cx:pt idx="6139">0.60923611111111109</cx:pt>
          <cx:pt idx="6140">0.61319444444444449</cx:pt>
          <cx:pt idx="6141">0.51689814814814816</cx:pt>
          <cx:pt idx="6142">0.61243055555555559</cx:pt>
          <cx:pt idx="6143">0.61851851851851858</cx:pt>
          <cx:pt idx="6144">0.52329861111111109</cx:pt>
          <cx:pt idx="6145">0.51392361111111107</cx:pt>
          <cx:pt idx="6146">0.50752314814814814</cx:pt>
          <cx:pt idx="6147">0.53377314814814814</cx:pt>
          <cx:pt idx="6148">0.53885416666666663</cx:pt>
          <cx:pt idx="6149">0.5564351851851852</cx:pt>
          <cx:pt idx="6150">0.54747685185185191</cx:pt>
          <cx:pt idx="6151">0.54835648148148153</cx:pt>
          <cx:pt idx="6152">0.63512731481481477</cx:pt>
          <cx:pt idx="6153">0.65219907407407407</cx:pt>
          <cx:pt idx="6154">0.65687499999999999</cx:pt>
          <cx:pt idx="6155">0.65777777777777779</cx:pt>
          <cx:pt idx="6156">0.6627777777777778</cx:pt>
          <cx:pt idx="6157">0.648900462962963</cx:pt>
          <cx:pt idx="6158">0.66886574074074068</cx:pt>
          <cx:pt idx="6159">0.66721064814814823</cx:pt>
          <cx:pt idx="6160">0.67967592592592585</cx:pt>
          <cx:pt idx="6161">0.72513888888888889</cx:pt>
          <cx:pt idx="6162">0.67138888888888892</cx:pt>
          <cx:pt idx="6163">0.26750000000000002</cx:pt>
          <cx:pt idx="6164">0.3947222222222222</cx:pt>
          <cx:pt idx="6165">0.3611111111111111</cx:pt>
          <cx:pt idx="6166">0.38520833333333332</cx:pt>
          <cx:pt idx="6167">0.37375000000000003</cx:pt>
          <cx:pt idx="6168">0.3689236111111111</cx:pt>
          <cx:pt idx="6169">0.38702546296296297</cx:pt>
          <cx:pt idx="6170">0.39059027777777783</cx:pt>
          <cx:pt idx="6171">0.3792476851851852</cx:pt>
          <cx:pt idx="6172">0.39591435185185181</cx:pt>
          <cx:pt idx="6173">0.40214120370370371</cx:pt>
          <cx:pt idx="6174">0.31121527777777774</cx:pt>
          <cx:pt idx="6175">0.32090277777777776</cx:pt>
          <cx:pt idx="6176">0.31930555555555556</cx:pt>
          <cx:pt idx="6177">0.33987268518518521</cx:pt>
          <cx:pt idx="6178">0.36260416666666667</cx:pt>
          <cx:pt idx="6179">0.34443287037037035</cx:pt>
          <cx:pt idx="6180">0.37365740740740744</cx:pt>
          <cx:pt idx="6181">0.37423611111111116</cx:pt>
          <cx:pt idx="6182">0.35039351851851852</cx:pt>
          <cx:pt idx="6183">0.49326388888888889</cx:pt>
          <cx:pt idx="6184">0.50271990740740746</cx:pt>
          <cx:pt idx="6185">0.42086805555555556</cx:pt>
          <cx:pt idx="6186">0.51070601851851849</cx:pt>
          <cx:pt idx="6187">0.51119212962962968</cx:pt>
          <cx:pt idx="6188">0.51740740740740743</cx:pt>
          <cx:pt idx="6189">0.41554398148148147</cx:pt>
          <cx:pt idx="6190">0.42016203703703708</cx:pt>
          <cx:pt idx="6191">0.44263888888888886</cx:pt>
          <cx:pt idx="6192">0.45704861111111111</cx:pt>
          <cx:pt idx="6193">0.43252314814814818</cx:pt>
          <cx:pt idx="6194">0.44166666666666665</cx:pt>
          <cx:pt idx="6195">0.44815972222222222</cx:pt>
          <cx:pt idx="6196">0.44563657407407403</cx:pt>
          <cx:pt idx="6197">0.44938657407407406</cx:pt>
          <cx:pt idx="6198">0.45637731481481486</cx:pt>
          <cx:pt idx="6199">0.46761574074074069</cx:pt>
          <cx:pt idx="6200">0.4971180555555556</cx:pt>
          <cx:pt idx="6201">0.50690972222222219</cx:pt>
          <cx:pt idx="6202">0.59869212962962959</cx:pt>
          <cx:pt idx="6203">0.60497685185185179</cx:pt>
          <cx:pt idx="6204">0.61456018518518518</cx:pt>
          <cx:pt idx="6205">0.53575231481481478</cx:pt>
          <cx:pt idx="6206">0.61548611111111107</cx:pt>
          <cx:pt idx="6207">0.54743055555555553</cx:pt>
          <cx:pt idx="6208">0.64618055555555554</cx:pt>
          <cx:pt idx="6209">0.55281250000000004</cx:pt>
          <cx:pt idx="6210">0.55328703703703697</cx:pt>
          <cx:pt idx="6211">0.54966435185185192</cx:pt>
          <cx:pt idx="6212">0.54083333333333339</cx:pt>
          <cx:pt idx="6213">0.57890046296296294</cx:pt>
          <cx:pt idx="6214">0.56719907407407411</cx:pt>
          <cx:pt idx="6215">0.62387731481481479</cx:pt>
          <cx:pt idx="6216">0.58295138888888887</cx:pt>
          <cx:pt idx="6217">0.58468750000000003</cx:pt>
          <cx:pt idx="6218">0.68450231481481483</cx:pt>
          <cx:pt idx="6219">0.70084490740740746</cx:pt>
          <cx:pt idx="6220">0.7431712962962963</cx:pt>
          <cx:pt idx="6221">0.74109953703703713</cx:pt>
          <cx:pt idx="6222">0.7290740740740741</cx:pt>
          <cx:pt idx="6223">0.71430555555555564</cx:pt>
          <cx:pt idx="6224">0.7278472222222222</cx:pt>
          <cx:pt idx="6225">0.69361111111111118</cx:pt>
          <cx:pt idx="6226">0.31484953703703705</cx:pt>
          <cx:pt idx="6227">0.29959490740740741</cx:pt>
          <cx:pt idx="6228">0.3144675925925926</cx:pt>
          <cx:pt idx="6229">0.31521990740740741</cx:pt>
          <cx:pt idx="6230">0.31846064814814817</cx:pt>
          <cx:pt idx="6231">0.37422453703703701</cx:pt>
          <cx:pt idx="6232">0.38468750000000002</cx:pt>
          <cx:pt idx="6233">0.38537037037037036</cx:pt>
          <cx:pt idx="6234">0.38605324074074071</cx:pt>
          <cx:pt idx="6235">0.38605324074074071</cx:pt>
          <cx:pt idx="6236">0.38879629629629631</cx:pt>
          <cx:pt idx="6237">0.39862268518518523</cx:pt>
          <cx:pt idx="6238">0.41674768518518518</cx:pt>
          <cx:pt idx="6239">0.39328703703703699</cx:pt>
          <cx:pt idx="6240">0.39584490740740735</cx:pt>
          <cx:pt idx="6241">0.41978009259259258</cx:pt>
          <cx:pt idx="6242">0.37836805555555553</cx:pt>
          <cx:pt idx="6243">0.34232638888888883</cx:pt>
          <cx:pt idx="6244">0.34939814814814812</cx:pt>
          <cx:pt idx="6245">0.40342592592592591</cx:pt>
          <cx:pt idx="6246">0.40462962962962962</cx:pt>
          <cx:pt idx="6247">0.37322916666666667</cx:pt>
          <cx:pt idx="6248">0.37677083333333333</cx:pt>
          <cx:pt idx="6249">0.39193287037037039</cx:pt>
          <cx:pt idx="6250">0.33131944444444444</cx:pt>
          <cx:pt idx="6251">0.40208333333333335</cx:pt>
          <cx:pt idx="6252">0.40626157407407404</cx:pt>
          <cx:pt idx="6253">0.41814814814814816</cx:pt>
          <cx:pt idx="6254">0.34561342592592598</cx:pt>
          <cx:pt idx="6255">0.32802083333333337</cx:pt>
          <cx:pt idx="6256">0.32856481481481481</cx:pt>
          <cx:pt idx="6257">0.34399305555555554</cx:pt>
          <cx:pt idx="6258">0.35054398148148147</cx:pt>
          <cx:pt idx="6259">0.35373842592592591</cx:pt>
          <cx:pt idx="6260">0.35923611111111109</cx:pt>
          <cx:pt idx="6261">0.36310185185185184</cx:pt>
          <cx:pt idx="6262">0.37034722222222222</cx:pt>
          <cx:pt idx="6263">0.36378472222222219</cx:pt>
          <cx:pt idx="6264">0.36515046296296294</cx:pt>
          <cx:pt idx="6265">0.39306712962962959</cx:pt>
          <cx:pt idx="6266">0.47145833333333331</cx:pt>
          <cx:pt idx="6267">0.45266203703703706</cx:pt>
          <cx:pt idx="6268">0.45431712962962961</cx:pt>
          <cx:pt idx="6269">0.48592592592592593</cx:pt>
          <cx:pt idx="6270">0.42326388888888888</cx:pt>
          <cx:pt idx="6271">0.43362268518518521</cx:pt>
          <cx:pt idx="6272">0.51208333333333333</cx:pt>
          <cx:pt idx="6273">0.43366898148148153</cx:pt>
          <cx:pt idx="6274">0.44061342592592595</cx:pt>
          <cx:pt idx="6275">0.4343981481481482</cx:pt>
          <cx:pt idx="6276">0.44540509259259259</cx:pt>
          <cx:pt idx="6277">0.44547453703703704</cx:pt>
          <cx:pt idx="6278">0.46447916666666672</cx:pt>
          <cx:pt idx="6279">0.46748842592592593</cx:pt>
          <cx:pt idx="6280">0.57387731481481474</cx:pt>
          <cx:pt idx="6281">0.62910879629629635</cx:pt>
          <cx:pt idx="6282">0.60225694444444444</cx:pt>
          <cx:pt idx="6283">0.54063657407407406</cx:pt>
          <cx:pt idx="6284">0.65284722222222225</cx:pt>
          <cx:pt idx="6285">0.52546296296296291</cx:pt>
          <cx:pt idx="6286">0.61412037037037037</cx:pt>
          <cx:pt idx="6287">0.53641203703703699</cx:pt>
          <cx:pt idx="6288">0.54534722222222221</cx:pt>
          <cx:pt idx="6289">0.5560532407407407</cx:pt>
          <cx:pt idx="6290">0.60234953703703698</cx:pt>
          <cx:pt idx="6291">0.62290509259259264</cx:pt>
          <cx:pt idx="6292">0.59452546296296294</cx:pt>
          <cx:pt idx="6293">0.63061342592592595</cx:pt>
          <cx:pt idx="6294">0.53212962962962962</cx:pt>
          <cx:pt idx="6295">0.54020833333333329</cx:pt>
          <cx:pt idx="6296">0.54246527777777775</cx:pt>
          <cx:pt idx="6297">0.53202546296296294</cx:pt>
          <cx:pt idx="6298">0.55290509259259257</cx:pt>
          <cx:pt idx="6299">0.56214120370370368</cx:pt>
          <cx:pt idx="6300">0.56796296296296289</cx:pt>
          <cx:pt idx="6301">0.65684027777777776</cx:pt>
          <cx:pt idx="6302">0.65982638888888889</cx:pt>
          <cx:pt idx="6303">0.66600694444444442</cx:pt>
          <cx:pt idx="6304">0.67052083333333334</cx:pt>
          <cx:pt idx="6305">0.67262731481481486</cx:pt>
          <cx:pt idx="6306">0.69952546296296303</cx:pt>
          <cx:pt idx="6307">0.69672453703703707</cx:pt>
          <cx:pt idx="6308">0.71347222222222229</cx:pt>
          <cx:pt idx="6309">0.74486111111111108</cx:pt>
          <cx:pt idx="6310">0.67710648148148145</cx:pt>
          <cx:pt idx="6311">0.67465277777777777</cx:pt>
          <cx:pt idx="6312">0.67973379629629627</cx:pt>
          <cx:pt idx="6313">0.71251157407407406</cx:pt>
          <cx:pt idx="6314">0.35280092592592593</cx:pt>
          <cx:pt idx="6315">0.38028935185185181</cx:pt>
          <cx:pt idx="6316">0.38071759259259258</cx:pt>
          <cx:pt idx="6317">0.35592592592592592</cx:pt>
          <cx:pt idx="6318">0.3517939814814815</cx:pt>
          <cx:pt idx="6319">0.3397222222222222</cx:pt>
          <cx:pt idx="6320">0.36593750000000003</cx:pt>
          <cx:pt idx="6321">0.28525462962962961</cx:pt>
          <cx:pt idx="6322">0.3350231481481481</cx:pt>
          <cx:pt idx="6323">0.33637731481481481</cx:pt>
          <cx:pt idx="6324">0.32730324074074074</cx:pt>
          <cx:pt idx="6325">0.33473379629629635</cx:pt>
          <cx:pt idx="6326">0.33063657407407404</cx:pt>
          <cx:pt idx="6327">0.33253472222222219</cx:pt>
          <cx:pt idx="6328">0.37327546296296293</cx:pt>
          <cx:pt idx="6329">0.43878472222222226</cx:pt>
          <cx:pt idx="6330">0.47689814814814818</cx:pt>
          <cx:pt idx="6331">0.3869097222222222</cx:pt>
          <cx:pt idx="6332">0.39788194444444441</cx:pt>
          <cx:pt idx="6333">0.4558680555555556</cx:pt>
          <cx:pt idx="6334">0.45976851851851852</cx:pt>
          <cx:pt idx="6335">0.46254629629629629</cx:pt>
          <cx:pt idx="6336">0.46780092592592593</cx:pt>
          <cx:pt idx="6337">0.39164351851851853</cx:pt>
          <cx:pt idx="6338">0.39273148148148151</cx:pt>
          <cx:pt idx="6339">0.38769675925925928</cx:pt>
          <cx:pt idx="6340">0.38821759259259259</cx:pt>
          <cx:pt idx="6341">0.47652777777777783</cx:pt>
          <cx:pt idx="6342">0.4750462962962963</cx:pt>
          <cx:pt idx="6343">0.40284722222222219</cx:pt>
          <cx:pt idx="6344">0.38929398148148148</cx:pt>
          <cx:pt idx="6345">0.39194444444444443</cx:pt>
          <cx:pt idx="6346">0.40994212962962967</cx:pt>
          <cx:pt idx="6347">0.41818287037037033</cx:pt>
          <cx:pt idx="6348">0.42042824074074076</cx:pt>
          <cx:pt idx="6349">0.42435185185185187</cx:pt>
          <cx:pt idx="6350">0.45809027777777778</cx:pt>
          <cx:pt idx="6351">0.59269675925925924</cx:pt>
          <cx:pt idx="6352">0.54273148148148154</cx:pt>
          <cx:pt idx="6353">0.55298611111111107</cx:pt>
          <cx:pt idx="6354">0.59372685185185181</cx:pt>
          <cx:pt idx="6355">0.59416666666666662</cx:pt>
          <cx:pt idx="6356">0.55594907407407412</cx:pt>
          <cx:pt idx="6357">0.56156249999999996</cx:pt>
          <cx:pt idx="6358">0.50269675925925927</cx:pt>
          <cx:pt idx="6359">0.54498842592592589</cx:pt>
          <cx:pt idx="6360">0.54829861111111111</cx:pt>
          <cx:pt idx="6361">0.51819444444444451</cx:pt>
          <cx:pt idx="6362">0.56942129629629623</cx:pt>
          <cx:pt idx="6363">0.49833333333333335</cx:pt>
          <cx:pt idx="6364">0.5882060185185185</cx:pt>
          <cx:pt idx="6365">0.59107638888888892</cx:pt>
          <cx:pt idx="6366">0.51011574074074073</cx:pt>
          <cx:pt idx="6367">0.4996990740740741</cx:pt>
          <cx:pt idx="6368">0.50502314814814808</cx:pt>
          <cx:pt idx="6369">0.51712962962962961</cx:pt>
          <cx:pt idx="6370">0.51543981481481482</cx:pt>
          <cx:pt idx="6371">0.52752314814814816</cx:pt>
          <cx:pt idx="6372">0.53826388888888888</cx:pt>
          <cx:pt idx="6373">0.54885416666666664</cx:pt>
          <cx:pt idx="6374">0.56479166666666669</cx:pt>
          <cx:pt idx="6375">0.62545138888888896</cx:pt>
          <cx:pt idx="6376">0.62829861111111118</cx:pt>
          <cx:pt idx="6377">0.63935185185185184</cx:pt>
          <cx:pt idx="6378">0.64964120370370371</cx:pt>
          <cx:pt idx="6379">0.65062500000000001</cx:pt>
          <cx:pt idx="6380">0.62435185185185182</cx:pt>
          <cx:pt idx="6381">0.61206018518518512</cx:pt>
          <cx:pt idx="6382">0.62496527777777777</cx:pt>
          <cx:pt idx="6383">0.64721064814814822</cx:pt>
          <cx:pt idx="6384">0.65634259259259264</cx:pt>
          <cx:pt idx="6385">0.65282407407407406</cx:pt>
          <cx:pt idx="6386">0.65284722222222225</cx:pt>
          <cx:pt idx="6387">0.63370370370370377</cx:pt>
          <cx:pt idx="6388">0.63549768518518512</cx:pt>
          <cx:pt idx="6389">0.64710648148148142</cx:pt>
          <cx:pt idx="6390">0.65716435185185185</cx:pt>
          <cx:pt idx="6391">0.65824074074074079</cx:pt>
          <cx:pt idx="6392">0.65730324074074076</cx:pt>
          <cx:pt idx="6393">0.67861111111111105</cx:pt>
          <cx:pt idx="6394">0.6865162037037037</cx:pt>
          <cx:pt idx="6395">0.67387731481481483</cx:pt>
          <cx:pt idx="6396">0.69224537037037026</cx:pt>
          <cx:pt idx="6397">0.69369212962962967</cx:pt>
          <cx:pt idx="6398">0.70516203703703706</cx:pt>
          <cx:pt idx="6399">0.72184027777777782</cx:pt>
          <cx:pt idx="6400">0.74700231481481483</cx:pt>
          <cx:pt idx="6401">0.76974537037037039</cx:pt>
          <cx:pt idx="6402">0.69543981481481476</cx:pt>
          <cx:pt idx="6403">0.72788194444444443</cx:pt>
          <cx:pt idx="6404">0.76354166666666667</cx:pt>
          <cx:pt idx="6405">0.39121527777777776</cx:pt>
          <cx:pt idx="6406">0.39151620370370371</cx:pt>
          <cx:pt idx="6407">0.34831018518518514</cx:pt>
          <cx:pt idx="6408">0.35741898148148149</cx:pt>
          <cx:pt idx="6409">0.39322916666666669</cx:pt>
          <cx:pt idx="6410">0.36670138888888887</cx:pt>
          <cx:pt idx="6411">0.32818287037037036</cx:pt>
          <cx:pt idx="6412">0.37096064814814816</cx:pt>
          <cx:pt idx="6413">0.3712037037037037</cx:pt>
          <cx:pt idx="6414">0.37510416666666663</cx:pt>
          <cx:pt idx="6415">0.33876157407407409</cx:pt>
          <cx:pt idx="6416">0.38041666666666668</cx:pt>
          <cx:pt idx="6417">0.37929398148148147</cx:pt>
          <cx:pt idx="6418">0.39061342592592596</cx:pt>
          <cx:pt idx="6419">0.30638888888888888</cx:pt>
          <cx:pt idx="6420">0.32057870370370373</cx:pt>
          <cx:pt idx="6421">0.32179398148148147</cx:pt>
          <cx:pt idx="6422">0.33854166666666669</cx:pt>
          <cx:pt idx="6423">0.34277777777777779</cx:pt>
          <cx:pt idx="6424">0.35163194444444446</cx:pt>
          <cx:pt idx="6425">0.3439814814814815</cx:pt>
          <cx:pt idx="6426">0.34615740740740741</cx:pt>
          <cx:pt idx="6427">0.36721064814814813</cx:pt>
          <cx:pt idx="6428">0.34010416666666665</cx:pt>
          <cx:pt idx="6429">0.37406249999999996</cx:pt>
          <cx:pt idx="6430">0.48842592592592587</cx:pt>
          <cx:pt idx="6431">0.44953703703703707</cx:pt>
          <cx:pt idx="6432">0.49041666666666667</cx:pt>
          <cx:pt idx="6433">0.45515046296296297</cx:pt>
          <cx:pt idx="6434">0.39696759259259262</cx:pt>
          <cx:pt idx="6435">0.42145833333333332</cx:pt>
          <cx:pt idx="6436">0.46706018518518522</cx:pt>
          <cx:pt idx="6437">0.47549768518518515</cx:pt>
          <cx:pt idx="6438">0.40662037037037035</cx:pt>
          <cx:pt idx="6439">0.41629629629629633</cx:pt>
          <cx:pt idx="6440">0.45653935185185185</cx:pt>
          <cx:pt idx="6441">0.4256712962962963</cx:pt>
          <cx:pt idx="6442">0.40357638888888886</cx:pt>
          <cx:pt idx="6443">0.48386574074074074</cx:pt>
          <cx:pt idx="6444">0.40616898148148151</cx:pt>
          <cx:pt idx="6445">0.41707175925925927</cx:pt>
          <cx:pt idx="6446">0.42011574074074076</cx:pt>
          <cx:pt idx="6447">0.40171296296296299</cx:pt>
          <cx:pt idx="6448">0.40893518518518518</cx:pt>
          <cx:pt idx="6449">0.42413194444444446</cx:pt>
          <cx:pt idx="6450">0.42969907407407404</cx:pt>
          <cx:pt idx="6451">0.4316550925925926</cx:pt>
          <cx:pt idx="6452">0.44609953703703703</cx:pt>
          <cx:pt idx="6453">0.4379513888888889</cx:pt>
          <cx:pt idx="6454">0.43643518518518515</cx:pt>
          <cx:pt idx="6455">0.45634259259259258</cx:pt>
          <cx:pt idx="6456">0.44006944444444446</cx:pt>
          <cx:pt idx="6457">0.46708333333333335</cx:pt>
          <cx:pt idx="6458">0.59991898148148148</cx:pt>
          <cx:pt idx="6459">0.55055555555555558</cx:pt>
          <cx:pt idx="6460">0.58918981481481481</cx:pt>
          <cx:pt idx="6461">0.50314814814814812</cx:pt>
          <cx:pt idx="6462">0.57105324074074071</cx:pt>
          <cx:pt idx="6463">0.58516203703703706</cx:pt>
          <cx:pt idx="6464">0.51113425925925926</cx:pt>
          <cx:pt idx="6465">0.51616898148148149</cx:pt>
          <cx:pt idx="6466">0.56871527777777775</cx:pt>
          <cx:pt idx="6467">0.50561342592592595</cx:pt>
          <cx:pt idx="6468">0.58204861111111106</cx:pt>
          <cx:pt idx="6469">0.49489583333333331</cx:pt>
          <cx:pt idx="6470">0.4972569444444444</cx:pt>
          <cx:pt idx="6471">0.59572916666666664</cx:pt>
          <cx:pt idx="6472">0.59657407407407403</cx:pt>
          <cx:pt idx="6473">0.50969907407407411</cx:pt>
          <cx:pt idx="6474">0.53114583333333332</cx:pt>
          <cx:pt idx="6475">0.50233796296296296</cx:pt>
          <cx:pt idx="6476">0.52476851851851858</cx:pt>
          <cx:pt idx="6477">0.55410879629629628</cx:pt>
          <cx:pt idx="6478">0.54765046296296294</cx:pt>
          <cx:pt idx="6479">0.58118055555555559</cx:pt>
          <cx:pt idx="6480">0.63793981481481488</cx:pt>
          <cx:pt idx="6481">0.66105324074074068</cx:pt>
          <cx:pt idx="6482">0.65775462962962961</cx:pt>
          <cx:pt idx="6483">0.65809027777777784</cx:pt>
          <cx:pt idx="6484">0.61104166666666659</cx:pt>
          <cx:pt idx="6485">0.61472222222222228</cx:pt>
          <cx:pt idx="6486">0.65482638888888889</cx:pt>
          <cx:pt idx="6487">0.65854166666666669</cx:pt>
          <cx:pt idx="6488">0.66202546296296294</cx:pt>
          <cx:pt idx="6489">0.66324074074074069</cx:pt>
          <cx:pt idx="6490">0.63173611111111116</cx:pt>
          <cx:pt idx="6491">0.71068287037037037</cx:pt>
          <cx:pt idx="6492">0.75756944444444452</cx:pt>
          <cx:pt idx="6493">0.66811342592592593</cx:pt>
          <cx:pt idx="6494">0.68325231481481474</cx:pt>
          <cx:pt idx="6495">0.68870370370370371</cx:pt>
          <cx:pt idx="6496">0.26874999999999999</cx:pt>
          <cx:pt idx="6497">0.7025231481481482</cx:pt>
          <cx:pt idx="6498">0.39042824074074073</cx:pt>
          <cx:pt idx="6499">0.34640046296296295</cx:pt>
          <cx:pt idx="6500">0.37817129629629626</cx:pt>
          <cx:pt idx="6501">0.39261574074074074</cx:pt>
          <cx:pt idx="6502">0.39369212962962963</cx:pt>
          <cx:pt idx="6503">0.31390046296296298</cx:pt>
          <cx:pt idx="6504">0.32233796296296297</cx:pt>
          <cx:pt idx="6505">0.39461805555555557</cx:pt>
          <cx:pt idx="6506">0.39538194444444441</cx:pt>
          <cx:pt idx="6507">0.35946759259259259</cx:pt>
          <cx:pt idx="6508">0.3622569444444444</cx:pt>
          <cx:pt idx="6509">0.36258101851851854</cx:pt>
          <cx:pt idx="6510">0.34508101851851852</cx:pt>
          <cx:pt idx="6511">0.30559027777777775</cx:pt>
          <cx:pt idx="6512">0.37790509259259258</cx:pt>
          <cx:pt idx="6513">0.3847800925925926</cx:pt>
          <cx:pt idx="6514">0.38612268518518517</cx:pt>
          <cx:pt idx="6515">0.35978009259259264</cx:pt>
          <cx:pt idx="6516">0.36109953703703707</cx:pt>
          <cx:pt idx="6517">0.49731481481481482</cx:pt>
          <cx:pt idx="6518">0.45142361111111112</cx:pt>
          <cx:pt idx="6519">0.45187500000000003</cx:pt>
          <cx:pt idx="6520">0.47920138888888886</cx:pt>
          <cx:pt idx="6521">0.4863425925925926</cx:pt>
          <cx:pt idx="6522">0.45287037037037042</cx:pt>
          <cx:pt idx="6523">0.45520833333333338</cx:pt>
          <cx:pt idx="6524">0.46336805555555555</cx:pt>
          <cx:pt idx="6525">0.40186342592592594</cx:pt>
          <cx:pt idx="6526">0.45718750000000002</cx:pt>
          <cx:pt idx="6527">0.45766203703703701</cx:pt>
          <cx:pt idx="6528">0.43914351851851857</cx:pt>
          <cx:pt idx="6529">0.39756944444444442</cx:pt>
          <cx:pt idx="6530">0.47908564814814819</cx:pt>
          <cx:pt idx="6531">0.48136574074074073</cx:pt>
          <cx:pt idx="6532">0.4203587962962963</cx:pt>
          <cx:pt idx="6533">0.42149305555555555</cx:pt>
          <cx:pt idx="6534">0.47415509259259259</cx:pt>
          <cx:pt idx="6535">0.48543981481481485</cx:pt>
          <cx:pt idx="6536">0.3982060185185185</cx:pt>
          <cx:pt idx="6537">0.41023148148148153</cx:pt>
          <cx:pt idx="6538">0.48855324074074075</cx:pt>
          <cx:pt idx="6539">0.49070601851851853</cx:pt>
          <cx:pt idx="6540">0.42550925925925925</cx:pt>
          <cx:pt idx="6541">0.4140625</cx:pt>
          <cx:pt idx="6542">0.40284722222222219</cx:pt>
          <cx:pt idx="6543">0.42056712962962961</cx:pt>
          <cx:pt idx="6544">0.42009259259259263</cx:pt>
          <cx:pt idx="6545">0.41635416666666664</cx:pt>
          <cx:pt idx="6546">0.43170138888888893</cx:pt>
          <cx:pt idx="6547">0.43694444444444441</cx:pt>
          <cx:pt idx="6548">0.44358796296296293</cx:pt>
          <cx:pt idx="6549">0.43665509259259255</cx:pt>
          <cx:pt idx="6550">0.43739583333333337</cx:pt>
          <cx:pt idx="6551">0.4526041666666667</cx:pt>
          <cx:pt idx="6552">0.45759259259259261</cx:pt>
          <cx:pt idx="6553">0.46289351851851851</cx:pt>
          <cx:pt idx="6554">0.4433449074074074</cx:pt>
          <cx:pt idx="6555">0.47565972222222225</cx:pt>
          <cx:pt idx="6556">0.45049768518518518</cx:pt>
          <cx:pt idx="6557">0.45479166666666665</cx:pt>
          <cx:pt idx="6558">0.48167824074074073</cx:pt>
          <cx:pt idx="6559">0.55767361111111113</cx:pt>
          <cx:pt idx="6560">0.56913194444444437</cx:pt>
          <cx:pt idx="6561">0.57225694444444442</cx:pt>
          <cx:pt idx="6562">0.5725810185185185</cx:pt>
          <cx:pt idx="6563">0.60802083333333334</cx:pt>
          <cx:pt idx="6564">0.62348379629629636</cx:pt>
          <cx:pt idx="6565">0.62424768518518514</cx:pt>
          <cx:pt idx="6566">0.62824074074074077</cx:pt>
          <cx:pt idx="6567">0.63005787037037042</cx:pt>
          <cx:pt idx="6568">0.5198842592592593</cx:pt>
          <cx:pt idx="6569">0.63464120370370369</cx:pt>
          <cx:pt idx="6570">0.63509259259259265</cx:pt>
          <cx:pt idx="6571">0.54486111111111113</cx:pt>
          <cx:pt idx="6572">0.60239583333333335</cx:pt>
          <cx:pt idx="6573">0.6036111111111111</cx:pt>
          <cx:pt idx="6574">0.60951388888888891</cx:pt>
          <cx:pt idx="6575">0.51108796296296299</cx:pt>
          <cx:pt idx="6576">0.51288194444444446</cx:pt>
          <cx:pt idx="6577">0.61177083333333326</cx:pt>
          <cx:pt idx="6578">0.62465277777777783</cx:pt>
          <cx:pt idx="6579">0.6252199074074074</cx:pt>
          <cx:pt idx="6580">0.51962962962962966</cx:pt>
          <cx:pt idx="6581">0.61878472222222225</cx:pt>
          <cx:pt idx="6582">0.62055555555555553</cx:pt>
          <cx:pt idx="6583">0.51216435185185183</cx:pt>
          <cx:pt idx="6584">0.52281250000000001</cx:pt>
          <cx:pt idx="6585">0.54540509259259262</cx:pt>
          <cx:pt idx="6586">0.55078703703703702</cx:pt>
          <cx:pt idx="6587">0.55920138888888882</cx:pt>
          <cx:pt idx="6588">0.65098379629629632</cx:pt>
          <cx:pt idx="6589">0.65434027777777781</cx:pt>
          <cx:pt idx="6590">0.6521527777777778</cx:pt>
          <cx:pt idx="6591">0.65936342592592589</cx:pt>
          <cx:pt idx="6592">0.65033564814814815</cx:pt>
          <cx:pt idx="6593">0.27934027777777776</cx:pt>
          <cx:pt idx="6594">0.28444444444444444</cx:pt>
          <cx:pt idx="6595">0.28971064814814812</cx:pt>
          <cx:pt idx="6596">0.68226851851851855</cx:pt>
          <cx:pt idx="6597">0.26428240740740744</cx:pt>
          <cx:pt idx="6598">0.68489583333333337</cx:pt>
          <cx:pt idx="6599">0.69793981481481471</cx:pt>
          <cx:pt idx="6600">0.73144675925925917</cx:pt>
          <cx:pt idx="6601">0.74175925925925934</cx:pt>
          <cx:pt idx="6602">0.276400462962963</cx:pt>
          <cx:pt idx="6603">0.27853009259259259</cx:pt>
          <cx:pt idx="6604">0.67516203703703714</cx:pt>
          <cx:pt idx="6605">0.68093750000000008</cx:pt>
          <cx:pt idx="6606">0.68585648148148148</cx:pt>
          <cx:pt idx="6607">0.67344907407407406</cx:pt>
          <cx:pt idx="6608">0.41277777777777774</cx:pt>
          <cx:pt idx="6609">0.40019675925925924</cx:pt>
          <cx:pt idx="6610">0.41355324074074074</cx:pt>
          <cx:pt idx="6611">0.36962962962962959</cx:pt>
          <cx:pt idx="6612">0.41872685185185188</cx:pt>
          <cx:pt idx="6613">0.38999999999999996</cx:pt>
          <cx:pt idx="6614">0.3024189814814815</cx:pt>
          <cx:pt idx="6615">0.39177083333333335</cx:pt>
          <cx:pt idx="6616">0.38146990740740744</cx:pt>
          <cx:pt idx="6617">0.38476851851851851</cx:pt>
          <cx:pt idx="6618">0.38562500000000005</cx:pt>
          <cx:pt idx="6619">0.38596064814814812</cx:pt>
          <cx:pt idx="6620">0.38790509259259259</cx:pt>
          <cx:pt idx="6621">0.39954861111111112</cx:pt>
          <cx:pt idx="6622">0.40033564814814815</cx:pt>
          <cx:pt idx="6623">0.35754629629629631</cx:pt>
          <cx:pt idx="6624">0.4079976851851852</cx:pt>
          <cx:pt idx="6625">0.32232638888888893</cx:pt>
          <cx:pt idx="6626">0.33714120370370365</cx:pt>
          <cx:pt idx="6627">0.33535879629629628</cx:pt>
          <cx:pt idx="6628">0.33869212962962963</cx:pt>
          <cx:pt idx="6629">0.34745370370370371</cx:pt>
          <cx:pt idx="6630">0.35796296296296298</cx:pt>
          <cx:pt idx="6631">0.35980324074074077</cx:pt>
          <cx:pt idx="6632">0.39313657407407404</cx:pt>
          <cx:pt idx="6633">0.39665509259259263</cx:pt>
          <cx:pt idx="6634">0.35454861111111113</cx:pt>
          <cx:pt idx="6635">0.35725694444444445</cx:pt>
          <cx:pt idx="6636">0.40812500000000002</cx:pt>
          <cx:pt idx="6637">0.53068287037037043</cx:pt>
          <cx:pt idx="6638">0.48635416666666664</cx:pt>
          <cx:pt idx="6639">0.48113425925925929</cx:pt>
          <cx:pt idx="6640">0.43306712962962962</cx:pt>
          <cx:pt idx="6641">0.4334722222222222</cx:pt>
          <cx:pt idx="6642">0.43790509259259264</cx:pt>
          <cx:pt idx="6643">0.49429398148148151</cx:pt>
          <cx:pt idx="6644">0.46706018518518522</cx:pt>
          <cx:pt idx="6645">0.45009259259259254</cx:pt>
          <cx:pt idx="6646">0.42405092592592591</cx:pt>
          <cx:pt idx="6647">0.43768518518518523</cx:pt>
          <cx:pt idx="6648">0.45303240740740741</cx:pt>
          <cx:pt idx="6649">0.42215277777777777</cx:pt>
          <cx:pt idx="6650">0.43480324074074073</cx:pt>
          <cx:pt idx="6651">0.45078703703703704</cx:pt>
          <cx:pt idx="6652">0.45709490740740738</cx:pt>
          <cx:pt idx="6653">0.4604861111111111</cx:pt>
          <cx:pt idx="6654">0.49120370370370375</cx:pt>
          <cx:pt idx="6655">0.49335648148148148</cx:pt>
          <cx:pt idx="6656">0.46258101851851857</cx:pt>
          <cx:pt idx="6657">0.47170138888888885</cx:pt>
          <cx:pt idx="6658">0.52756944444444442</cx:pt>
          <cx:pt idx="6659">0.52784722222222225</cx:pt>
          <cx:pt idx="6660">0.60943287037037031</cx:pt>
          <cx:pt idx="6661">0.61060185185185178</cx:pt>
          <cx:pt idx="6662">0.61114583333333339</cx:pt>
          <cx:pt idx="6663">0.61083333333333334</cx:pt>
          <cx:pt idx="6664">0.61362268518518526</cx:pt>
          <cx:pt idx="6665">0.63565972222222222</cx:pt>
          <cx:pt idx="6666">0.57508101851851856</cx:pt>
          <cx:pt idx="6667">0.64505787037037032</cx:pt>
          <cx:pt idx="6668">0.65436342592592589</cx:pt>
          <cx:pt idx="6669">0.64708333333333334</cx:pt>
          <cx:pt idx="6670">0.66153935185185186</cx:pt>
          <cx:pt idx="6671">0.55021990740740734</cx:pt>
          <cx:pt idx="6672">0.5623379629629629</cx:pt>
          <cx:pt idx="6673">0.59324074074074074</cx:pt>
          <cx:pt idx="6674">0.58496527777777774</cx:pt>
          <cx:pt idx="6675">0.57503472222222218</cx:pt>
          <cx:pt idx="6676">0.60646990740740747</cx:pt>
          <cx:pt idx="6677">0.61321759259259256</cx:pt>
          <cx:pt idx="6678">0.62626157407407412</cx:pt>
          <cx:pt idx="6679">0.59700231481481481</cx:pt>
          <cx:pt idx="6680">0.59740740740740739</cx:pt>
          <cx:pt idx="6681">0.59399305555555559</cx:pt>
          <cx:pt idx="6682">0.72680555555555559</cx:pt>
          <cx:pt idx="6683">0.68964120370370363</cx:pt>
          <cx:pt idx="6684">0.66762731481481474</cx:pt>
          <cx:pt idx="6685">0.70045138888888892</cx:pt>
          <cx:pt idx="6686">0.68299768518518522</cx:pt>
          <cx:pt idx="6687">0.74321759259259268</cx:pt>
          <cx:pt idx="6688">0.67337962962962961</cx:pt>
          <cx:pt idx="6689">0.67509259259259258</cx:pt>
          <cx:pt idx="6690">0.68101851851851858</cx:pt>
          <cx:pt idx="6691">0.26047453703703705</cx:pt>
          <cx:pt idx="6692">0.28082175925925928</cx:pt>
          <cx:pt idx="6693">0.39096064814814818</cx:pt>
          <cx:pt idx="6694">0.31971064814814815</cx:pt>
          <cx:pt idx="6695">0.39298611111111109</cx:pt>
          <cx:pt idx="6696">0.33905092592592595</cx:pt>
          <cx:pt idx="6697">0.30196759259259259</cx:pt>
          <cx:pt idx="6698">0.36283564814814812</cx:pt>
          <cx:pt idx="6699">0.3684027777777778</cx:pt>
          <cx:pt idx="6700">0.2974074074074074</cx:pt>
          <cx:pt idx="6701">0.36674768518518519</cx:pt>
          <cx:pt idx="6702">0.36773148148148144</cx:pt>
          <cx:pt idx="6703">0.36774305555555559</cx:pt>
          <cx:pt idx="6704">0.30113425925925924</cx:pt>
          <cx:pt idx="6705">0.31846064814814817</cx:pt>
          <cx:pt idx="6706">0.36983796296296295</cx:pt>
          <cx:pt idx="6707">0.31115740740740744</cx:pt>
          <cx:pt idx="6708">0.3705092592592592</cx:pt>
          <cx:pt idx="6709">0.37927083333333328</cx:pt>
          <cx:pt idx="6710">0.30498842592592595</cx:pt>
          <cx:pt idx="6711">0.38144675925925925</cx:pt>
          <cx:pt idx="6712">0.31584490740740739</cx:pt>
          <cx:pt idx="6713">0.38278935185185187</cx:pt>
          <cx:pt idx="6714">0.34141203703703704</cx:pt>
          <cx:pt idx="6715">0.38532407407407404</cx:pt>
          <cx:pt idx="6716">0.33901620370370367</cx:pt>
          <cx:pt idx="6717">0.34684027777777776</cx:pt>
          <cx:pt idx="6718">0.36306712962962967</cx:pt>
          <cx:pt idx="6719">0.36590277777777774</cx:pt>
          <cx:pt idx="6720">0.38853009259259258</cx:pt>
          <cx:pt idx="6721">0.48063657407407406</cx:pt>
          <cx:pt idx="6722">0.48172453703703705</cx:pt>
          <cx:pt idx="6723">0.39806712962962965</cx:pt>
          <cx:pt idx="6724">0.40177083333333335</cx:pt>
          <cx:pt idx="6725">0.40295138888888887</cx:pt>
          <cx:pt idx="6726">0.4142939814814815</cx:pt>
          <cx:pt idx="6727">0.40812500000000002</cx:pt>
          <cx:pt idx="6728">0.41571759259259261</cx:pt>
          <cx:pt idx="6729">0.42181712962962964</cx:pt>
          <cx:pt idx="6730">0.4019212962962963</cx:pt>
          <cx:pt idx="6731">0.45332175925925927</cx:pt>
          <cx:pt idx="6732">0.40593750000000001</cx:pt>
          <cx:pt idx="6733">0.41693287037037036</cx:pt>
          <cx:pt idx="6734">0.39671296296296293</cx:pt>
          <cx:pt idx="6735">0.40216435185185184</cx:pt>
          <cx:pt idx="6736">0.40390046296296295</cx:pt>
          <cx:pt idx="6737">0.40848379629629633</cx:pt>
          <cx:pt idx="6738">0.46375000000000005</cx:pt>
          <cx:pt idx="6739">0.47128472222222223</cx:pt>
          <cx:pt idx="6740">0.41347222222222224</cx:pt>
          <cx:pt idx="6741">0.39688657407407407</cx:pt>
          <cx:pt idx="6742">0.39510416666666665</cx:pt>
          <cx:pt idx="6743">0.4225694444444445</cx:pt>
          <cx:pt idx="6744">0.41060185185185188</cx:pt>
          <cx:pt idx="6745">0.42123842592592592</cx:pt>
          <cx:pt idx="6746">0.42781249999999998</cx:pt>
          <cx:pt idx="6747">0.47659722222222217</cx:pt>
          <cx:pt idx="6748">0.58111111111111113</cx:pt>
          <cx:pt idx="6749">0.53540509259259261</cx:pt>
          <cx:pt idx="6750">0.4972569444444444</cx:pt>
          <cx:pt idx="6751">0.49805555555555553</cx:pt>
          <cx:pt idx="6752">0.50245370370370368</cx:pt>
          <cx:pt idx="6753">0.53528935185185189</cx:pt>
          <cx:pt idx="6754">0.51302083333333337</cx:pt>
          <cx:pt idx="6755">0.52026620370370369</cx:pt>
          <cx:pt idx="6756">0.55754629629629626</cx:pt>
          <cx:pt idx="6757">0.5022106481481482</cx:pt>
          <cx:pt idx="6758">0.55969907407407404</cx:pt>
          <cx:pt idx="6759">0.57020833333333332</cx:pt>
          <cx:pt idx="6760">0.51209490740740737</cx:pt>
          <cx:pt idx="6761">0.49907407407407406</cx:pt>
          <cx:pt idx="6762">0.51467592592592593</cx:pt>
          <cx:pt idx="6763">0.51572916666666668</cx:pt>
          <cx:pt idx="6764">0.52231481481481479</cx:pt>
          <cx:pt idx="6765">0.51729166666666659</cx:pt>
          <cx:pt idx="6766">0.53184027777777776</cx:pt>
          <cx:pt idx="6767">0.52982638888888889</cx:pt>
          <cx:pt idx="6768">0.53181712962962957</cx:pt>
          <cx:pt idx="6769">0.55930555555555561</cx:pt>
          <cx:pt idx="6770">0.59460648148148143</cx:pt>
          <cx:pt idx="6771">0.59914351851851855</cx:pt>
          <cx:pt idx="6772">0.60685185185185186</cx:pt>
          <cx:pt idx="6773">0.61593750000000003</cx:pt>
          <cx:pt idx="6774">0.60150462962962969</cx:pt>
          <cx:pt idx="6775">0.61519675925925921</cx:pt>
          <cx:pt idx="6776">0.62359953703703697</cx:pt>
          <cx:pt idx="6777">0.64258101851851845</cx:pt>
          <cx:pt idx="6778">0.66435185185185186</cx:pt>
          <cx:pt idx="6779">0.62099537037037034</cx:pt>
          <cx:pt idx="6780">0.59240740740740738</cx:pt>
          <cx:pt idx="6781">0.62024305555555559</cx:pt>
          <cx:pt idx="6782">0.62045138888888884</cx:pt>
          <cx:pt idx="6783">0.65268518518518526</cx:pt>
          <cx:pt idx="6784">0.65648148148148155</cx:pt>
          <cx:pt idx="6785">0.6584606481481482</cx:pt>
          <cx:pt idx="6786">0.66003472222222226</cx:pt>
          <cx:pt idx="6787">0.67562500000000003</cx:pt>
          <cx:pt idx="6788">0.68510416666666663</cx:pt>
          <cx:pt idx="6789">0.68821759259259263</cx:pt>
          <cx:pt idx="6790">0.69068287037037035</cx:pt>
          <cx:pt idx="6791">0.67208333333333325</cx:pt>
          <cx:pt idx="6792">0.73905092592592592</cx:pt>
          <cx:pt idx="6793">0.69003472222222229</cx:pt>
          <cx:pt idx="6794">0.68929398148148147</cx:pt>
          <cx:pt idx="6795">0.69108796296296304</cx:pt>
          <cx:pt idx="6796">0.69473379629629628</cx:pt>
          <cx:pt idx="6797">0.6699652777777777</cx:pt>
          <cx:pt idx="6798">0.73334490740740732</cx:pt>
          <cx:pt idx="6799">0.68828703703703698</cx:pt>
          <cx:pt idx="6800">0.67881944444444453</cx:pt>
          <cx:pt idx="6801">0.2910300925925926</cx:pt>
          <cx:pt idx="6802">0.31383101851851852</cx:pt>
          <cx:pt idx="6803">0.32399305555555552</cx:pt>
          <cx:pt idx="6804">0.32413194444444443</cx:pt>
          <cx:pt idx="6805">0.33048611111111109</cx:pt>
          <cx:pt idx="6806">0.33317129629629633</cx:pt>
          <cx:pt idx="6807">0.33836805555555555</cx:pt>
          <cx:pt idx="6808">0.33886574074074072</cx:pt>
          <cx:pt idx="6809">0.34096064814814814</cx:pt>
          <cx:pt idx="6810">0.34128472222222223</cx:pt>
          <cx:pt idx="6811">0.34436342592592589</cx:pt>
          <cx:pt idx="6812">0.34608796296296296</cx:pt>
          <cx:pt idx="6813">0.35062499999999996</cx:pt>
          <cx:pt idx="6814">0.35385416666666664</cx:pt>
          <cx:pt idx="6815">0.35461805555555559</cx:pt>
          <cx:pt idx="6816">0.35568287037037033</cx:pt>
          <cx:pt idx="6817">0.35704861111111108</cx:pt>
          <cx:pt idx="6818">0.35851851851851851</cx:pt>
          <cx:pt idx="6819">0.36218750000000005</cx:pt>
          <cx:pt idx="6820">0.36427083333333332</cx:pt>
          <cx:pt idx="6821">0.36435185185185182</cx:pt>
          <cx:pt idx="6822">0.36465277777777777</cx:pt>
          <cx:pt idx="6823">0.36934027777777773</cx:pt>
          <cx:pt idx="6824">0.37053240740740739</cx:pt>
          <cx:pt idx="6825">0.37603009259259257</cx:pt>
          <cx:pt idx="6826">0.3785648148148148</cx:pt>
          <cx:pt idx="6827">0.37918981481481479</cx:pt>
          <cx:pt idx="6828">0.37999999999999995</cx:pt>
          <cx:pt idx="6829">0.38353009259259258</cx:pt>
          <cx:pt idx="6830">0.38407407407407407</cx:pt>
          <cx:pt idx="6831">0.39187499999999997</cx:pt>
          <cx:pt idx="6832">0.39313657407407404</cx:pt>
          <cx:pt idx="6833">0.39407407407407408</cx:pt>
          <cx:pt idx="6834">0.39420138888888889</cx:pt>
          <cx:pt idx="6835">0.39893518518518517</cx:pt>
          <cx:pt idx="6836">0.40321759259259254</cx:pt>
          <cx:pt idx="6837">0.40888888888888886</cx:pt>
          <cx:pt idx="6838">0.41006944444444443</cx:pt>
          <cx:pt idx="6839">0.41239583333333335</cx:pt>
          <cx:pt idx="6840">0.41525462962962961</cx:pt>
          <cx:pt idx="6841">0.41626157407407405</cx:pt>
          <cx:pt idx="6842">0.4178587962962963</cx:pt>
          <cx:pt idx="6843">0.41812500000000002</cx:pt>
          <cx:pt idx="6844">0.41908564814814814</cx:pt>
          <cx:pt idx="6845">0.42062500000000003</cx:pt>
          <cx:pt idx="6846">0.42182870370370368</cx:pt>
          <cx:pt idx="6847">0.42641203703703701</cx:pt>
          <cx:pt idx="6848">0.43328703703703703</cx:pt>
          <cx:pt idx="6849">0.44105324074074076</cx:pt>
          <cx:pt idx="6850">0.45635416666666667</cx:pt>
          <cx:pt idx="6851">0.46608796296296301</cx:pt>
          <cx:pt idx="6852">0.4718518518518518</cx:pt>
          <cx:pt idx="6853">0.47210648148148149</cx:pt>
          <cx:pt idx="6854">0.47230324074074076</cx:pt>
          <cx:pt idx="6855">0.48258101851851848</cx:pt>
          <cx:pt idx="6856">0.48835648148148153</cx:pt>
          <cx:pt idx="6857">0.49329861111111112</cx:pt>
          <cx:pt idx="6858">0.49394675925925924</cx:pt>
          <cx:pt idx="6859">0.49503472222222222</cx:pt>
          <cx:pt idx="6860">0.50342592592592594</cx:pt>
          <cx:pt idx="6861">0.50384259259259256</cx:pt>
          <cx:pt idx="6862">0.50449074074074074</cx:pt>
          <cx:pt idx="6863">0.51706018518518515</cx:pt>
          <cx:pt idx="6864">0.51718750000000002</cx:pt>
          <cx:pt idx="6865">0.52047453703703705</cx:pt>
          <cx:pt idx="6866">0.53011574074074075</cx:pt>
          <cx:pt idx="6867">0.53087962962962965</cx:pt>
          <cx:pt idx="6868">0.53333333333333333</cx:pt>
          <cx:pt idx="6869">0.53943287037037035</cx:pt>
          <cx:pt idx="6870">0.54001157407407407</cx:pt>
          <cx:pt idx="6871">0.54287037037037034</cx:pt>
          <cx:pt idx="6872">0.54347222222222225</cx:pt>
          <cx:pt idx="6873">0.54443287037037036</cx:pt>
          <cx:pt idx="6874">0.54668981481481482</cx:pt>
          <cx:pt idx="6875">0.54895833333333333</cx:pt>
          <cx:pt idx="6876">0.55005787037037035</cx:pt>
          <cx:pt idx="6877">0.55986111111111114</cx:pt>
          <cx:pt idx="6878">0.56340277777777781</cx:pt>
          <cx:pt idx="6879">0.56365740740740744</cx:pt>
          <cx:pt idx="6880">0.56400462962962961</cx:pt>
          <cx:pt idx="6881">0.56418981481481478</cx:pt>
          <cx:pt idx="6882">0.56469907407407405</cx:pt>
          <cx:pt idx="6883">0.5663541666666666</cx:pt>
          <cx:pt idx="6884">0.56969907407407405</cx:pt>
          <cx:pt idx="6885">0.57037037037037031</cx:pt>
          <cx:pt idx="6886">0.57106481481481486</cx:pt>
          <cx:pt idx="6887">0.57285879629629632</cx:pt>
          <cx:pt idx="6888">0.57878472222222221</cx:pt>
          <cx:pt idx="6889">0.58291666666666664</cx:pt>
          <cx:pt idx="6890">0.58578703703703705</cx:pt>
          <cx:pt idx="6891">0.58848379629629632</cx:pt>
          <cx:pt idx="6892">0.59085648148148151</cx:pt>
          <cx:pt idx="6893">0.59916666666666674</cx:pt>
          <cx:pt idx="6894">0.60578703703703707</cx:pt>
          <cx:pt idx="6895">0.62581018518518516</cx:pt>
          <cx:pt idx="6896">0.6314467592592593</cx:pt>
          <cx:pt idx="6897">0.63714120370370375</cx:pt>
          <cx:pt idx="6898">0.64381944444444439</cx:pt>
          <cx:pt idx="6899">0.64850694444444446</cx:pt>
          <cx:pt idx="6900">0.64856481481481476</cx:pt>
          <cx:pt idx="6901">0.65812499999999996</cx:pt>
          <cx:pt idx="6902">0.66344907407407405</cx:pt>
          <cx:pt idx="6903">0.67541666666666667</cx:pt>
          <cx:pt idx="6904">0.67729166666666663</cx:pt>
          <cx:pt idx="6905">0.67943287037037037</cx:pt>
          <cx:pt idx="6906">0.69013888888888886</cx:pt>
          <cx:pt idx="6907">0.69219907407407411</cx:pt>
          <cx:pt idx="6908">0.70024305555555555</cx:pt>
          <cx:pt idx="6909">0.70128472222222227</cx:pt>
          <cx:pt idx="6910">0.7088310185185186</cx:pt>
          <cx:pt idx="6911">0.71060185185185187</cx:pt>
          <cx:pt idx="6912">0.72457175925925921</cx:pt>
          <cx:pt idx="6913">0.73687499999999995</cx:pt>
          <cx:pt idx="6914">0.78135416666666668</cx:pt>
          <cx:pt idx="6915">0.27600694444444446</cx:pt>
          <cx:pt idx="6916">0.28575231481481483</cx:pt>
          <cx:pt idx="6917">0.30524305555555559</cx:pt>
          <cx:pt idx="6918">0.31987268518518519</cx:pt>
          <cx:pt idx="6919">0.32060185185185186</cx:pt>
          <cx:pt idx="6920">0.3266087962962963</cx:pt>
          <cx:pt idx="6921">0.33586805555555554</cx:pt>
          <cx:pt idx="6922">0.34879629629629627</cx:pt>
          <cx:pt idx="6923">0.35871527777777779</cx:pt>
          <cx:pt idx="6924">0.36324074074074075</cx:pt>
          <cx:pt idx="6925">0.36692129629629627</cx:pt>
          <cx:pt idx="6926">0.36853009259259256</cx:pt>
          <cx:pt idx="6927">0.37535879629629632</cx:pt>
          <cx:pt idx="6928">0.37559027777777776</cx:pt>
          <cx:pt idx="6929">0.37607638888888889</cx:pt>
          <cx:pt idx="6930">0.37814814814814812</cx:pt>
          <cx:pt idx="6931">0.37940972222222219</cx:pt>
          <cx:pt idx="6932">0.38016203703703705</cx:pt>
          <cx:pt idx="6933">0.38028935185185181</cx:pt>
          <cx:pt idx="6934">0.38208333333333333</cx:pt>
          <cx:pt idx="6935">0.38388888888888889</cx:pt>
          <cx:pt idx="6936">0.38688657407407406</cx:pt>
          <cx:pt idx="6937">0.38868055555555553</cx:pt>
          <cx:pt idx="6938">0.38876157407407402</cx:pt>
          <cx:pt idx="6939">0.39055555555555554</cx:pt>
          <cx:pt idx="6940">0.39923611111111112</cx:pt>
          <cx:pt idx="6941">0.39972222222222226</cx:pt>
          <cx:pt idx="6942">0.40145833333333331</cx:pt>
          <cx:pt idx="6943">0.40187499999999998</cx:pt>
          <cx:pt idx="6944">0.4021527777777778</cx:pt>
          <cx:pt idx="6945">0.40903935185185186</cx:pt>
          <cx:pt idx="6946">0.4151157407407407</cx:pt>
          <cx:pt idx="6947">0.41980324074074077</cx:pt>
          <cx:pt idx="6948">0.42180555555555554</cx:pt>
          <cx:pt idx="6949">0.42599537037037033</cx:pt>
          <cx:pt idx="6950">0.42849537037037039</cx:pt>
          <cx:pt idx="6951">0.43075231481481485</cx:pt>
          <cx:pt idx="6952">0.43153935185185183</cx:pt>
          <cx:pt idx="6953">0.43177083333333338</cx:pt>
          <cx:pt idx="6954">0.43653935185185189</cx:pt>
          <cx:pt idx="6955">0.44288194444444445</cx:pt>
          <cx:pt idx="6956">0.44612268518518516</cx:pt>
          <cx:pt idx="6957">0.456087962962963</cx:pt>
          <cx:pt idx="6958">0.45927083333333335</cx:pt>
          <cx:pt idx="6959">0.46061342592592597</cx:pt>
          <cx:pt idx="6960">0.46405092592592595</cx:pt>
          <cx:pt idx="6961">0.46434027777777781</cx:pt>
          <cx:pt idx="6962">0.46498842592592587</cx:pt>
          <cx:pt idx="6963">0.46583333333333332</cx:pt>
          <cx:pt idx="6964">0.46814814814814815</cx:pt>
          <cx:pt idx="6965">0.47053240740740737</cx:pt>
          <cx:pt idx="6966">0.48153935185185182</cx:pt>
          <cx:pt idx="6967">0.48331018518518515</cx:pt>
          <cx:pt idx="6968">0.48347222222222225</cx:pt>
          <cx:pt idx="6969">0.48719907407407409</cx:pt>
          <cx:pt idx="6970">0.4876967592592592</cx:pt>
          <cx:pt idx="6971">0.50289351851851849</cx:pt>
          <cx:pt idx="6972">0.51644675925925931</cx:pt>
          <cx:pt idx="6973">0.51667824074074076</cx:pt>
          <cx:pt idx="6974">0.51722222222222225</cx:pt>
          <cx:pt idx="6975">0.53158564814814813</cx:pt>
          <cx:pt idx="6976">0.53203703703703698</cx:pt>
          <cx:pt idx="6977">0.53335648148148151</cx:pt>
          <cx:pt idx="6978">0.54275462962962961</cx:pt>
          <cx:pt idx="6979">0.54576388888888883</cx:pt>
          <cx:pt idx="6980">0.55021990740740734</cx:pt>
          <cx:pt idx="6981">0.55222222222222228</cx:pt>
          <cx:pt idx="6982">0.5640856481481481</cx:pt>
          <cx:pt idx="6983">0.56753472222222223</cx:pt>
          <cx:pt idx="6984">0.56851851851851853</cx:pt>
          <cx:pt idx="6985">0.56881944444444443</cx:pt>
          <cx:pt idx="6986">0.57731481481481484</cx:pt>
          <cx:pt idx="6987">0.57998842592592592</cx:pt>
          <cx:pt idx="6988">0.58385416666666667</cx:pt>
          <cx:pt idx="6989">0.58834490740740741</cx:pt>
          <cx:pt idx="6990">0.58895833333333336</cx:pt>
          <cx:pt idx="6991">0.59043981481481478</cx:pt>
          <cx:pt idx="6992">0.59771990740740744</cx:pt>
          <cx:pt idx="6993">0.59924768518518523</cx:pt>
          <cx:pt idx="6994">0.60083333333333333</cx:pt>
          <cx:pt idx="6995">0.60556712962962966</cx:pt>
          <cx:pt idx="6996">0.60591435185185183</cx:pt>
          <cx:pt idx="6997">0.60715277777777776</cx:pt>
          <cx:pt idx="6998">0.60872685185185182</cx:pt>
          <cx:pt idx="6999">0.60879629629629628</cx:pt>
          <cx:pt idx="7000">0.61153935185185182</cx:pt>
          <cx:pt idx="7001">0.61195601851851855</cx:pt>
          <cx:pt idx="7002">0.61465277777777783</cx:pt>
          <cx:pt idx="7003">0.61468749999999994</cx:pt>
          <cx:pt idx="7004">0.62057870370370372</cx:pt>
          <cx:pt idx="7005">0.62239583333333337</cx:pt>
          <cx:pt idx="7006">0.64583333333333337</cx:pt>
          <cx:pt idx="7007">0.65092592592592591</cx:pt>
          <cx:pt idx="7008">0.66023148148148147</cx:pt>
          <cx:pt idx="7009">0.66093750000000007</cx:pt>
          <cx:pt idx="7010">0.66714120370370367</cx:pt>
          <cx:pt idx="7011">0.66820601851851846</cx:pt>
          <cx:pt idx="7012">0.67224537037037047</cx:pt>
          <cx:pt idx="7013">0.67511574074074077</cx:pt>
          <cx:pt idx="7014">0.67951388888888886</cx:pt>
          <cx:pt idx="7015">0.68002314814814813</cx:pt>
          <cx:pt idx="7016">0.68043981481481486</cx:pt>
          <cx:pt idx="7017">0.6824189814814815</cx:pt>
          <cx:pt idx="7018">0.69528935185185192</cx:pt>
          <cx:pt idx="7019">0.69690972222222225</cx:pt>
          <cx:pt idx="7020">0.73481481481481481</cx:pt>
          <cx:pt idx="7021">0.73943287037037031</cx:pt>
          <cx:pt idx="7022">0.79172453703703705</cx:pt>
          <cx:pt idx="7023">0.2505324074074074</cx:pt>
          <cx:pt idx="7024">0.26027777777777777</cx:pt>
          <cx:pt idx="7025">0.27446759259259262</cx:pt>
          <cx:pt idx="7026">0.2958796296296296</cx:pt>
          <cx:pt idx="7027">0.29997685185185186</cx:pt>
          <cx:pt idx="7028">0.3185648148148148</cx:pt>
          <cx:pt idx="7029">0.32626157407407408</cx:pt>
          <cx:pt idx="7030">0.32998842592592592</cx:pt>
          <cx:pt idx="7031">0.34998842592592588</cx:pt>
          <cx:pt idx="7032">0.35586805555555556</cx:pt>
          <cx:pt idx="7033">0.36596064814814816</cx:pt>
          <cx:pt idx="7034">0.36916666666666664</cx:pt>
          <cx:pt idx="7035">0.37423611111111116</cx:pt>
          <cx:pt idx="7036">0.375</cx:pt>
          <cx:pt idx="7037">0.37670138888888888</cx:pt>
          <cx:pt idx="7038">0.3770486111111111</cx:pt>
          <cx:pt idx="7039">0.37891203703703707</cx:pt>
          <cx:pt idx="7040">0.38262731481481477</cx:pt>
          <cx:pt idx="7041">0.38546296296296295</cx:pt>
          <cx:pt idx="7042">0.38601851851851854</cx:pt>
          <cx:pt idx="7043">0.39059027777777783</cx:pt>
          <cx:pt idx="7044">0.39271990740740742</cx:pt>
          <cx:pt idx="7045">0.39449074074074075</cx:pt>
          <cx:pt idx="7046">0.39684027777777775</cx:pt>
          <cx:pt idx="7047">0.39969907407407407</cx:pt>
          <cx:pt idx="7048">0.40146990740740746</cx:pt>
          <cx:pt idx="7049">0.42400462962962965</cx:pt>
          <cx:pt idx="7050">0.42671296296296296</cx:pt>
          <cx:pt idx="7051">0.4299884259259259</cx:pt>
          <cx:pt idx="7052">0.43009259259259264</cx:pt>
          <cx:pt idx="7053">0.44393518518518515</cx:pt>
          <cx:pt idx="7054">0.45018518518518519</cx:pt>
          <cx:pt idx="7055">0.45269675925925923</cx:pt>
          <cx:pt idx="7056">0.45568287037037036</cx:pt>
          <cx:pt idx="7057">0.45706018518518521</cx:pt>
          <cx:pt idx="7058">0.45729166666666665</cx:pt>
          <cx:pt idx="7059">0.45804398148148145</cx:pt>
          <cx:pt idx="7060">0.4597222222222222</cx:pt>
          <cx:pt idx="7061">0.46017361111111116</cx:pt>
          <cx:pt idx="7062">0.46541666666666665</cx:pt>
          <cx:pt idx="7063">0.46608796296296301</cx:pt>
          <cx:pt idx="7064">0.46768518518518515</cx:pt>
          <cx:pt idx="7065">0.47369212962962964</cx:pt>
          <cx:pt idx="7066">0.47687499999999999</cx:pt>
          <cx:pt idx="7067">0.48398148148148151</cx:pt>
          <cx:pt idx="7068">0.48599537037037038</cx:pt>
          <cx:pt idx="7069">0.48628472222222219</cx:pt>
          <cx:pt idx="7070">0.49187500000000001</cx:pt>
          <cx:pt idx="7071">0.49334490740740744</cx:pt>
          <cx:pt idx="7072">0.49644675925925924</cx:pt>
          <cx:pt idx="7073">0.50259259259259259</cx:pt>
          <cx:pt idx="7074">0.50990740740740736</cx:pt>
          <cx:pt idx="7075">0.51064814814814818</cx:pt>
          <cx:pt idx="7076">0.52153935185185185</cx:pt>
          <cx:pt idx="7077">0.52591435185185187</cx:pt>
          <cx:pt idx="7078">0.53136574074074072</cx:pt>
          <cx:pt idx="7079">0.53254629629629624</cx:pt>
          <cx:pt idx="7080">0.53909722222222223</cx:pt>
          <cx:pt idx="7081">0.54245370370370372</cx:pt>
          <cx:pt idx="7082">0.56461805555555555</cx:pt>
          <cx:pt idx="7083">0.56813657407407414</cx:pt>
          <cx:pt idx="7084">0.56815972222222222</cx:pt>
          <cx:pt idx="7085">0.57873842592592595</cx:pt>
          <cx:pt idx="7086">0.58201388888888894</cx:pt>
          <cx:pt idx="7087">0.58210648148148147</cx:pt>
          <cx:pt idx="7088">0.583125</cx:pt>
          <cx:pt idx="7089">0.58833333333333326</cx:pt>
          <cx:pt idx="7090">0.59479166666666672</cx:pt>
          <cx:pt idx="7091">0.59953703703703709</cx:pt>
          <cx:pt idx="7092">0.61109953703703701</cx:pt>
          <cx:pt idx="7093">0.61284722222222221</cx:pt>
          <cx:pt idx="7094">0.61295138888888889</cx:pt>
          <cx:pt idx="7095">0.62506944444444446</cx:pt>
          <cx:pt idx="7096">0.65357638888888892</cx:pt>
          <cx:pt idx="7097">0.65370370370370368</cx:pt>
          <cx:pt idx="7098">0.66746527777777775</cx:pt>
          <cx:pt idx="7099">0.6708912037037037</cx:pt>
          <cx:pt idx="7100">0.68640046296296298</cx:pt>
          <cx:pt idx="7101">0.69304398148148139</cx:pt>
          <cx:pt idx="7102">0.69520833333333332</cx:pt>
          <cx:pt idx="7103">0.69596064814814806</cx:pt>
          <cx:pt idx="7104">0.70225694444444453</cx:pt>
          <cx:pt idx="7105">0.7050347222222223</cx:pt>
          <cx:pt idx="7106">0.70733796296296303</cx:pt>
          <cx:pt idx="7107">0.72070601851851857</cx:pt>
          <cx:pt idx="7108">0.74490740740740735</cx:pt>
          <cx:pt idx="7109">0.2966550925925926</cx:pt>
          <cx:pt idx="7110">0.29932870370370374</cx:pt>
          <cx:pt idx="7111">0.32452546296296297</cx:pt>
          <cx:pt idx="7112">0.32493055555555556</cx:pt>
          <cx:pt idx="7113">0.33184027777777775</cx:pt>
          <cx:pt idx="7114">0.33489583333333334</cx:pt>
          <cx:pt idx="7115">0.33655092592592589</cx:pt>
          <cx:pt idx="7116">0.33891203703703704</cx:pt>
          <cx:pt idx="7117">0.34313657407407411</cx:pt>
          <cx:pt idx="7118">0.34652777777777777</cx:pt>
          <cx:pt idx="7119">0.35560185185185184</cx:pt>
          <cx:pt idx="7120">0.35760416666666667</cx:pt>
          <cx:pt idx="7121">0.36061342592592593</cx:pt>
          <cx:pt idx="7122">0.37885416666666666</cx:pt>
          <cx:pt idx="7123">0.38138888888888883</cx:pt>
          <cx:pt idx="7124">0.38575231481481481</cx:pt>
          <cx:pt idx="7125">0.3862962962962963</cx:pt>
          <cx:pt idx="7126">0.39450231481481479</cx:pt>
          <cx:pt idx="7127">0.39511574074074068</cx:pt>
          <cx:pt idx="7128">0.40090277777777777</cx:pt>
          <cx:pt idx="7129">0.40892361111111114</cx:pt>
          <cx:pt idx="7130">0.43047453703703703</cx:pt>
          <cx:pt idx="7131">0.43174768518518519</cx:pt>
          <cx:pt idx="7132">0.44332175925925926</cx:pt>
          <cx:pt idx="7133">0.44490740740740736</cx:pt>
          <cx:pt idx="7134">0.45961805555555557</cx:pt>
          <cx:pt idx="7135">0.46303240740740742</cx:pt>
          <cx:pt idx="7136">0.46340277777777777</cx:pt>
          <cx:pt idx="7137">0.46609953703703705</cx:pt>
          <cx:pt idx="7138">0.46766203703703701</cx:pt>
          <cx:pt idx="7139">0.4692824074074074</cx:pt>
          <cx:pt idx="7140">0.47219907407407408</cx:pt>
          <cx:pt idx="7141">0.47899305555555555</cx:pt>
          <cx:pt idx="7142">0.48159722222222223</cx:pt>
          <cx:pt idx="7143">0.49109953703703701</cx:pt>
          <cx:pt idx="7144">0.49251157407407403</cx:pt>
          <cx:pt idx="7145">0.49381944444444442</cx:pt>
          <cx:pt idx="7146">0.50408564814814816</cx:pt>
          <cx:pt idx="7147">0.50968749999999996</cx:pt>
          <cx:pt idx="7148">0.51559027777777777</cx:pt>
          <cx:pt idx="7149">0.52702546296296293</cx:pt>
          <cx:pt idx="7150">0.52714120370370365</cx:pt>
          <cx:pt idx="7151">0.53364583333333326</cx:pt>
          <cx:pt idx="7152">0.54243055555555553</cx:pt>
          <cx:pt idx="7153">0.54265046296296293</cx:pt>
          <cx:pt idx="7154">0.54344907407407406</cx:pt>
          <cx:pt idx="7155">0.54608796296296302</cx:pt>
          <cx:pt idx="7156">0.55166666666666664</cx:pt>
          <cx:pt idx="7157">0.55281250000000004</cx:pt>
          <cx:pt idx="7158">0.56778935185185186</cx:pt>
          <cx:pt idx="7159">0.57041666666666668</cx:pt>
          <cx:pt idx="7160">0.5736458333333333</cx:pt>
          <cx:pt idx="7161">0.57371527777777775</cx:pt>
          <cx:pt idx="7162">0.57461805555555556</cx:pt>
          <cx:pt idx="7163">0.578587962962963</cx:pt>
          <cx:pt idx="7164">0.57973379629629629</cx:pt>
          <cx:pt idx="7165">0.58049768518518519</cx:pt>
          <cx:pt idx="7166">0.58280092592592592</cx:pt>
          <cx:pt idx="7167">0.58362268518518523</cx:pt>
          <cx:pt idx="7168">0.58537037037037043</cx:pt>
          <cx:pt idx="7169">0.58680555555555558</cx:pt>
          <cx:pt idx="7170">0.58760416666666659</cx:pt>
          <cx:pt idx="7171">0.59114583333333337</cx:pt>
          <cx:pt idx="7172">0.59620370370370368</cx:pt>
          <cx:pt idx="7173">0.5965625</cx:pt>
          <cx:pt idx="7174">0.6023263888888889</cx:pt>
          <cx:pt idx="7175">0.60645833333333332</cx:pt>
          <cx:pt idx="7176">0.61098379629629629</cx:pt>
          <cx:pt idx="7177">0.61778935185185191</cx:pt>
          <cx:pt idx="7178">0.62118055555555551</cx:pt>
          <cx:pt idx="7179">0.62789351851851849</cx:pt>
          <cx:pt idx="7180">0.62943287037037032</cx:pt>
          <cx:pt idx="7181">0.63093750000000004</cx:pt>
          <cx:pt idx="7182">0.64034722222222229</cx:pt>
          <cx:pt idx="7183">0.64342592592592596</cx:pt>
          <cx:pt idx="7184">0.64402777777777775</cx:pt>
          <cx:pt idx="7185">0.66778935185185195</cx:pt>
          <cx:pt idx="7186">0.66831018518518526</cx:pt>
          <cx:pt idx="7187">0.66965277777777776</cx:pt>
          <cx:pt idx="7188">0.67041666666666666</cx:pt>
          <cx:pt idx="7189">0.67375000000000007</cx:pt>
          <cx:pt idx="7190">0.69697916666666659</cx:pt>
          <cx:pt idx="7191">0.70124999999999993</cx:pt>
          <cx:pt idx="7192">0.70421296296296287</cx:pt>
          <cx:pt idx="7193">0.70462962962962961</cx:pt>
          <cx:pt idx="7194">0.70508101851851857</cx:pt>
          <cx:pt idx="7195">0.7064583333333333</cx:pt>
          <cx:pt idx="7196">0.70668981481481474</cx:pt>
          <cx:pt idx="7197">0.71421296296296299</cx:pt>
          <cx:pt idx="7198">0.26266203703703705</cx:pt>
          <cx:pt idx="7199">0.28089120370370368</cx:pt>
          <cx:pt idx="7200">0.28870370370370368</cx:pt>
          <cx:pt idx="7201">0.29865740740740737</cx:pt>
          <cx:pt idx="7202">0.30252314814814812</cx:pt>
          <cx:pt idx="7203">0.32096064814814812</cx:pt>
          <cx:pt idx="7204">0.32760416666666664</cx:pt>
          <cx:pt idx="7205">0.330162037037037</cx:pt>
          <cx:pt idx="7206">0.33181712962962967</cx:pt>
          <cx:pt idx="7207">0.33459490740740744</cx:pt>
          <cx:pt idx="7208">0.33726851851851852</cx:pt>
          <cx:pt idx="7209">0.33847222222222223</cx:pt>
          <cx:pt idx="7210">0.34112268518518518</cx:pt>
          <cx:pt idx="7211">0.34278935185185189</cx:pt>
          <cx:pt idx="7212">0.34577546296296297</cx:pt>
          <cx:pt idx="7213">0.3503472222222222</cx:pt>
          <cx:pt idx="7214">0.35431712962962963</cx:pt>
          <cx:pt idx="7215">0.35437500000000005</cx:pt>
          <cx:pt idx="7216">0.35508101851851853</cx:pt>
          <cx:pt idx="7217">0.35780092592592588</cx:pt>
          <cx:pt idx="7218">0.36223379629629626</cx:pt>
          <cx:pt idx="7219">0.36243055555555559</cx:pt>
          <cx:pt idx="7220">0.36291666666666672</cx:pt>
          <cx:pt idx="7221">0.36372685185185188</cx:pt>
          <cx:pt idx="7222">0.36495370370370367</cx:pt>
          <cx:pt idx="7223">0.36504629629629631</cx:pt>
          <cx:pt idx="7224">0.36591435185185189</cx:pt>
          <cx:pt idx="7225">0.36767361111111113</cx:pt>
          <cx:pt idx="7226">0.37041666666666667</cx:pt>
          <cx:pt idx="7227">0.37156250000000002</cx:pt>
          <cx:pt idx="7228">0.37197916666666669</cx:pt>
          <cx:pt idx="7229">0.37409722222222225</cx:pt>
          <cx:pt idx="7230">0.37460648148148151</cx:pt>
          <cx:pt idx="7231">0.37494212962962964</cx:pt>
          <cx:pt idx="7232">0.3790162037037037</cx:pt>
          <cx:pt idx="7233">0.38664351851851847</cx:pt>
          <cx:pt idx="7234">0.39028935185185182</cx:pt>
          <cx:pt idx="7235">0.39135416666666667</cx:pt>
          <cx:pt idx="7236">0.39157407407407407</cx:pt>
          <cx:pt idx="7237">0.39305555555555555</cx:pt>
          <cx:pt idx="7238">0.39553240740740742</cx:pt>
          <cx:pt idx="7239">0.39709490740740744</cx:pt>
          <cx:pt idx="7240">0.3997337962962963</cx:pt>
          <cx:pt idx="7241">0.40166666666666667</cx:pt>
          <cx:pt idx="7242">0.40206018518518521</cx:pt>
          <cx:pt idx="7243">0.40234953703703707</cx:pt>
          <cx:pt idx="7244">0.40421296296296294</cx:pt>
          <cx:pt idx="7245">0.40773148148148147</cx:pt>
          <cx:pt idx="7246">0.40871527777777777</cx:pt>
          <cx:pt idx="7247">0.41706018518518517</cx:pt>
          <cx:pt idx="7248">0.42221064814814818</cx:pt>
          <cx:pt idx="7249">0.42894675925925929</cx:pt>
          <cx:pt idx="7250">0.43395833333333328</cx:pt>
          <cx:pt idx="7251">0.43540509259259258</cx:pt>
          <cx:pt idx="7252">0.43731481481481477</cx:pt>
          <cx:pt idx="7253">0.43741898148148151</cx:pt>
          <cx:pt idx="7254">0.43965277777777773</cx:pt>
          <cx:pt idx="7255">0.4433449074074074</cx:pt>
          <cx:pt idx="7256">0.44421296296296298</cx:pt>
          <cx:pt idx="7257">0.4495601851851852</cx:pt>
          <cx:pt idx="7258">0.44984953703703701</cx:pt>
          <cx:pt idx="7259">0.45546296296296296</cx:pt>
          <cx:pt idx="7260">0.45635416666666667</cx:pt>
          <cx:pt idx="7261">0.46064814814814814</cx:pt>
          <cx:pt idx="7262">0.46214120370370365</cx:pt>
          <cx:pt idx="7263">0.46930555555555559</cx:pt>
          <cx:pt idx="7264">0.47607638888888887</cx:pt>
          <cx:pt idx="7265">0.48247685185185185</cx:pt>
          <cx:pt idx="7266">0.48631944444444447</cx:pt>
          <cx:pt idx="7267">0.48703703703703699</cx:pt>
          <cx:pt idx="7268">0.48923611111111115</cx:pt>
          <cx:pt idx="7269">0.49005787037037035</cx:pt>
          <cx:pt idx="7270">0.49025462962962968</cx:pt>
          <cx:pt idx="7271">0.50571759259259264</cx:pt>
          <cx:pt idx="7272">0.50624999999999998</cx:pt>
          <cx:pt idx="7273">0.50718750000000001</cx:pt>
          <cx:pt idx="7274">0.50894675925925925</cx:pt>
          <cx:pt idx="7275">0.50905092592592593</cx:pt>
          <cx:pt idx="7276">0.50993055555555555</cx:pt>
          <cx:pt idx="7277">0.52407407407407403</cx:pt>
          <cx:pt idx="7278">0.5301851851851852</cx:pt>
          <cx:pt idx="7279">0.53215277777777781</cx:pt>
          <cx:pt idx="7280">0.53673611111111108</cx:pt>
          <cx:pt idx="7281">0.53675925925925927</cx:pt>
          <cx:pt idx="7282">0.53805555555555562</cx:pt>
          <cx:pt idx="7283">0.54079861111111105</cx:pt>
          <cx:pt idx="7284">0.54614583333333333</cx:pt>
          <cx:pt idx="7285">0.54979166666666668</cx:pt>
          <cx:pt idx="7286">0.55107638888888888</cx:pt>
          <cx:pt idx="7287">0.55478009259259264</cx:pt>
          <cx:pt idx="7288">0.55799768518518522</cx:pt>
          <cx:pt idx="7289">0.56726851851851856</cx:pt>
          <cx:pt idx="7290">0.57400462962962961</cx:pt>
          <cx:pt idx="7291">0.57759259259259255</cx:pt>
          <cx:pt idx="7292">0.58288194444444441</cx:pt>
          <cx:pt idx="7293">0.58340277777777783</cx:pt>
          <cx:pt idx="7294">0.5954976851851852</cx:pt>
          <cx:pt idx="7295">0.60251157407407407</cx:pt>
          <cx:pt idx="7296">0.60806712962962961</cx:pt>
          <cx:pt idx="7297">0.61902777777777784</cx:pt>
          <cx:pt idx="7298">0.62497685185185181</cx:pt>
          <cx:pt idx="7299">0.62526620370370367</cx:pt>
          <cx:pt idx="7300">0.63434027777777779</cx:pt>
          <cx:pt idx="7301">0.6413078703703704</cx:pt>
          <cx:pt idx="7302">0.64653935185185185</cx:pt>
          <cx:pt idx="7303">0.64793981481481489</cx:pt>
          <cx:pt idx="7304">0.64847222222222223</cx:pt>
          <cx:pt idx="7305">0.64929398148148143</cx:pt>
          <cx:pt idx="7306">0.65449074074074076</cx:pt>
          <cx:pt idx="7307">0.65885416666666663</cx:pt>
          <cx:pt idx="7308">0.66438657407407409</cx:pt>
          <cx:pt idx="7309">0.66767361111111112</cx:pt>
          <cx:pt idx="7310">0.66973379629629637</cx:pt>
          <cx:pt idx="7311">0.69281250000000005</cx:pt>
          <cx:pt idx="7312">0.69581018518518523</cx:pt>
          <cx:pt idx="7313">0.76958333333333329</cx:pt>
          <cx:pt idx="7314">0.78370370370370368</cx:pt>
          <cx:pt idx="7315">0.787175925925926</cx:pt>
          <cx:pt idx="7316">0.27206018518518521</cx:pt>
          <cx:pt idx="7317">0.28206018518518516</cx:pt>
          <cx:pt idx="7318">0.2908101851851852</cx:pt>
          <cx:pt idx="7319">0.29726851851851849</cx:pt>
          <cx:pt idx="7320">0.29833333333333334</cx:pt>
          <cx:pt idx="7321">0.3208449074074074</cx:pt>
          <cx:pt idx="7322">0.323275462962963</cx:pt>
          <cx:pt idx="7323">0.32561342592592596</cx:pt>
          <cx:pt idx="7324">0.32605324074074077</cx:pt>
          <cx:pt idx="7325">0.32872685185185185</cx:pt>
          <cx:pt idx="7326">0.33587962962962964</cx:pt>
          <cx:pt idx="7327">0.34156249999999999</cx:pt>
          <cx:pt idx="7328">0.34271990740740743</cx:pt>
          <cx:pt idx="7329">0.3434490740740741</cx:pt>
          <cx:pt idx="7330">0.34423611111111113</cx:pt>
          <cx:pt idx="7331">0.34712962962962962</cx:pt>
          <cx:pt idx="7332">0.35517361111111106</cx:pt>
          <cx:pt idx="7333">0.35956018518518523</cx:pt>
          <cx:pt idx="7334">0.36002314814814818</cx:pt>
          <cx:pt idx="7335">0.36596064814814816</cx:pt>
          <cx:pt idx="7336">0.36986111111111114</cx:pt>
          <cx:pt idx="7337">0.37332175925925926</cx:pt>
          <cx:pt idx="7338">0.37336805555555558</cx:pt>
          <cx:pt idx="7339">0.37342592592592588</cx:pt>
          <cx:pt idx="7340">0.37373842592592593</cx:pt>
          <cx:pt idx="7341">0.37687500000000002</cx:pt>
          <cx:pt idx="7342">0.37894675925925925</cx:pt>
          <cx:pt idx="7343">0.37997685185185182</cx:pt>
          <cx:pt idx="7344">0.38137731481481479</cx:pt>
          <cx:pt idx="7345">0.38861111111111107</cx:pt>
          <cx:pt idx="7346">0.3934259259259259</cx:pt>
          <cx:pt idx="7347">0.39381944444444444</cx:pt>
          <cx:pt idx="7348">0.40657407407407403</cx:pt>
          <cx:pt idx="7349">0.40665509259259264</cx:pt>
          <cx:pt idx="7350">0.40702546296296299</cx:pt>
          <cx:pt idx="7351">0.40775462962962966</cx:pt>
          <cx:pt idx="7352">0.41464120370370372</cx:pt>
          <cx:pt idx="7353">0.42886574074074074</cx:pt>
          <cx:pt idx="7354">0.43276620370370367</cx:pt>
          <cx:pt idx="7355">0.43569444444444444</cx:pt>
          <cx:pt idx="7356">0.44555555555555554</cx:pt>
          <cx:pt idx="7357">0.45465277777777779</cx:pt>
          <cx:pt idx="7358">0.46871527777777783</cx:pt>
          <cx:pt idx="7359">0.4734606481481482</cx:pt>
          <cx:pt idx="7360">0.47560185185185189</cx:pt>
          <cx:pt idx="7361">0.47675925925925927</cx:pt>
          <cx:pt idx="7362">0.47828703703703707</cx:pt>
          <cx:pt idx="7363">0.47945601851851855</cx:pt>
          <cx:pt idx="7364">0.48712962962962963</cx:pt>
          <cx:pt idx="7365">0.4889236111111111</cx:pt>
          <cx:pt idx="7366">0.49511574074074072</cx:pt>
          <cx:pt idx="7367">0.49539351851851854</cx:pt>
          <cx:pt idx="7368">0.49542824074074071</cx:pt>
          <cx:pt idx="7369">0.49921296296296297</cx:pt>
          <cx:pt idx="7370">0.51325231481481481</cx:pt>
          <cx:pt idx="7371">0.52704861111111112</cx:pt>
          <cx:pt idx="7372">0.53023148148148147</cx:pt>
          <cx:pt idx="7373">0.53453703703703703</cx:pt>
          <cx:pt idx="7374">0.56033564814814818</cx:pt>
          <cx:pt idx="7375">0.56353009259259257</cx:pt>
          <cx:pt idx="7376">0.56528935185185192</cx:pt>
          <cx:pt idx="7377">0.56945601851851857</cx:pt>
          <cx:pt idx="7378">0.57197916666666659</cx:pt>
          <cx:pt idx="7379">0.57890046296296294</cx:pt>
          <cx:pt idx="7380">0.57935185185185178</cx:pt>
          <cx:pt idx="7381">0.58707175925925925</cx:pt>
          <cx:pt idx="7382">0.60177083333333337</cx:pt>
          <cx:pt idx="7383">0.61190972222222217</cx:pt>
          <cx:pt idx="7384">0.61568287037037039</cx:pt>
          <cx:pt idx="7385">0.62199074074074068</cx:pt>
          <cx:pt idx="7386">0.625462962962963</cx:pt>
          <cx:pt idx="7387">0.63199074074074069</cx:pt>
          <cx:pt idx="7388">0.64290509259259265</cx:pt>
          <cx:pt idx="7389">0.64310185185185187</cx:pt>
          <cx:pt idx="7390">0.64820601851851845</cx:pt>
          <cx:pt idx="7391">0.65437500000000004</cx:pt>
          <cx:pt idx="7392">0.65979166666666667</cx:pt>
          <cx:pt idx="7393">0.66287037037037033</cx:pt>
          <cx:pt idx="7394">0.66346064814814809</cx:pt>
          <cx:pt idx="7395">0.67108796296296302</cx:pt>
          <cx:pt idx="7396">0.67859953703703713</cx:pt>
          <cx:pt idx="7397">0.67883101851851846</cx:pt>
          <cx:pt idx="7398">0.67953703703703694</cx:pt>
          <cx:pt idx="7399">0.68429398148148157</cx:pt>
          <cx:pt idx="7400">0.69972222222222225</cx:pt>
          <cx:pt idx="7401">0.78883101851851845</cx:pt>
          <cx:pt idx="7402">0.28225694444444444</cx:pt>
          <cx:pt idx="7403">0.29619212962962965</cx:pt>
          <cx:pt idx="7404">0.29734953703703704</cx:pt>
          <cx:pt idx="7405">0.30244212962962963</cx:pt>
          <cx:pt idx="7406">0.31251157407407409</cx:pt>
          <cx:pt idx="7407">0.32365740740740739</cx:pt>
          <cx:pt idx="7408">0.32555555555555554</cx:pt>
          <cx:pt idx="7409">0.3259259259259259</cx:pt>
          <cx:pt idx="7410">0.33937499999999998</cx:pt>
          <cx:pt idx="7411">0.34037037037037038</cx:pt>
          <cx:pt idx="7412">0.34093749999999995</cx:pt>
          <cx:pt idx="7413">0.34512731481481485</cx:pt>
          <cx:pt idx="7414">0.35041666666666665</cx:pt>
          <cx:pt idx="7415">0.35141203703703705</cx:pt>
          <cx:pt idx="7416">0.35305555555555551</cx:pt>
          <cx:pt idx="7417">0.35335648148148152</cx:pt>
          <cx:pt idx="7418">0.35377314814814814</cx:pt>
          <cx:pt idx="7419">0.36038194444444444</cx:pt>
          <cx:pt idx="7420">0.36153935185185188</cx:pt>
          <cx:pt idx="7421">0.36277777777777781</cx:pt>
          <cx:pt idx="7422">0.36587962962962961</cx:pt>
          <cx:pt idx="7423">0.36938657407407405</cx:pt>
          <cx:pt idx="7424">0.37160879629629634</cx:pt>
          <cx:pt idx="7425">0.37204861111111115</cx:pt>
          <cx:pt idx="7426">0.37253472222222223</cx:pt>
          <cx:pt idx="7427">0.37428240740740742</cx:pt>
          <cx:pt idx="7428">0.38511574074074079</cx:pt>
          <cx:pt idx="7429">0.3868287037037037</cx:pt>
          <cx:pt idx="7430">0.39403935185185185</cx:pt>
          <cx:pt idx="7431">0.40241898148148153</cx:pt>
          <cx:pt idx="7432">0.40310185185185188</cx:pt>
          <cx:pt idx="7433">0.40378472222222223</cx:pt>
          <cx:pt idx="7434">0.40388888888888891</cx:pt>
          <cx:pt idx="7435">0.40605324074074073</cx:pt>
          <cx:pt idx="7436">0.40649305555555554</cx:pt>
          <cx:pt idx="7437">0.40826388888888893</cx:pt>
          <cx:pt idx="7438">0.41416666666666663</cx:pt>
          <cx:pt idx="7439">0.41424768518518523</cx:pt>
          <cx:pt idx="7440">0.41658564814814819</cx:pt>
          <cx:pt idx="7441">0.41709490740740746</cx:pt>
          <cx:pt idx="7442">0.4173842592592592</cx:pt>
          <cx:pt idx="7443">0.41932870370370368</cx:pt>
          <cx:pt idx="7444">0.4265856481481482</cx:pt>
          <cx:pt idx="7445">0.42806712962962962</cx:pt>
          <cx:pt idx="7446">0.43770833333333337</cx:pt>
          <cx:pt idx="7447">0.44021990740740741</cx:pt>
          <cx:pt idx="7448">0.4408217592592592</cx:pt>
          <cx:pt idx="7449">0.44663194444444443</cx:pt>
          <cx:pt idx="7450">0.44903935185185184</cx:pt>
          <cx:pt idx="7451">0.45498842592592598</cx:pt>
          <cx:pt idx="7452">0.45743055555555556</cx:pt>
          <cx:pt idx="7453">0.45839120370370368</cx:pt>
          <cx:pt idx="7454">0.46462962962962967</cx:pt>
          <cx:pt idx="7455">0.46916666666666668</cx:pt>
          <cx:pt idx="7456">0.46984953703703702</cx:pt>
          <cx:pt idx="7457">0.47326388888888887</cx:pt>
          <cx:pt idx="7458">0.47974537037037041</cx:pt>
          <cx:pt idx="7459">0.48814814814814816</cx:pt>
          <cx:pt idx="7460">0.48891203703703701</cx:pt>
          <cx:pt idx="7461">0.49229166666666663</cx:pt>
          <cx:pt idx="7462">0.4926388888888889</cx:pt>
          <cx:pt idx="7463">0.5019675925925926</cx:pt>
          <cx:pt idx="7464">0.50283564814814818</cx:pt>
          <cx:pt idx="7465">0.50563657407407414</cx:pt>
          <cx:pt idx="7466">0.5128935185185185</cx:pt>
          <cx:pt idx="7467">0.51466435185185189</cx:pt>
          <cx:pt idx="7468">0.51513888888888892</cx:pt>
          <cx:pt idx="7469">0.52415509259259252</cx:pt>
          <cx:pt idx="7470">0.53053240740740748</cx:pt>
          <cx:pt idx="7471">0.5310300925925926</cx:pt>
          <cx:pt idx="7472">0.53584490740740742</cx:pt>
          <cx:pt idx="7473">0.54873842592592592</cx:pt>
          <cx:pt idx="7474">0.56331018518518516</cx:pt>
          <cx:pt idx="7475">0.56416666666666659</cx:pt>
          <cx:pt idx="7476">0.57153935185185178</cx:pt>
          <cx:pt idx="7477">0.57598379629629626</cx:pt>
          <cx:pt idx="7478">0.57722222222222219</cx:pt>
          <cx:pt idx="7479">0.58864583333333331</cx:pt>
          <cx:pt idx="7480">0.59032407407407406</cx:pt>
          <cx:pt idx="7481">0.59118055555555549</cx:pt>
          <cx:pt idx="7482">0.59894675925925933</cx:pt>
          <cx:pt idx="7483">0.59922453703703704</cx:pt>
          <cx:pt idx="7484">0.60340277777777784</cx:pt>
          <cx:pt idx="7485">0.60726851851851849</cx:pt>
          <cx:pt idx="7486">0.60765046296296299</cx:pt>
          <cx:pt idx="7487">0.61334490740740744</cx:pt>
          <cx:pt idx="7488">0.61577546296296293</cx:pt>
          <cx:pt idx="7489">0.63443287037037044</cx:pt>
          <cx:pt idx="7490">0.63763888888888887</cx:pt>
          <cx:pt idx="7491">0.64748842592592593</cx:pt>
          <cx:pt idx="7492">0.65734953703703702</cx:pt>
          <cx:pt idx="7493">0.65872685185185187</cx:pt>
          <cx:pt idx="7494">0.66663194444444451</cx:pt>
          <cx:pt idx="7495">0.66716435185185186</cx:pt>
          <cx:pt idx="7496">0.68822916666666656</cx:pt>
          <cx:pt idx="7497">0.6917592592592593</cx:pt>
          <cx:pt idx="7498">0.6931018518518518</cx:pt>
          <cx:pt idx="7499">0.7055555555555556</cx:pt>
          <cx:pt idx="7500">0.70618055555555559</cx:pt>
          <cx:pt idx="7501">0.74134259259259261</cx:pt>
          <cx:pt idx="7502">0.77255787037037038</cx:pt>
          <cx:pt idx="7503">0.32976851851851852</cx:pt>
          <cx:pt idx="7504">0.33734953703703702</cx:pt>
          <cx:pt idx="7505">0.34457175925925926</cx:pt>
          <cx:pt idx="7506">0.34486111111111112</cx:pt>
          <cx:pt idx="7507">0.34535879629629629</cx:pt>
          <cx:pt idx="7508">0.34585648148148151</cx:pt>
          <cx:pt idx="7509">0.34677083333333331</cx:pt>
          <cx:pt idx="7510">0.35211805555555559</cx:pt>
          <cx:pt idx="7511">0.35366898148148151</cx:pt>
          <cx:pt idx="7512">0.35396990740740741</cx:pt>
          <cx:pt idx="7513">0.3737037037037037</cx:pt>
          <cx:pt idx="7514">0.37435185185185182</cx:pt>
          <cx:pt idx="7515">0.3744675925925926</cx:pt>
          <cx:pt idx="7516">0.37510416666666663</cx:pt>
          <cx:pt idx="7517">0.37958333333333333</cx:pt>
          <cx:pt idx="7518">0.38074074074074077</cx:pt>
          <cx:pt idx="7519">0.38137731481481479</cx:pt>
          <cx:pt idx="7520">0.38164351851851852</cx:pt>
          <cx:pt idx="7521">0.3817592592592593</cx:pt>
          <cx:pt idx="7522">0.38562500000000005</cx:pt>
          <cx:pt idx="7523">0.38723379629629634</cx:pt>
          <cx:pt idx="7524">0.3883449074074074</cx:pt>
          <cx:pt idx="7525">0.39334490740740741</cx:pt>
          <cx:pt idx="7526">0.39915509259259258</cx:pt>
          <cx:pt idx="7527">0.40868055555555555</cx:pt>
          <cx:pt idx="7528">0.41320601851851851</cx:pt>
          <cx:pt idx="7529">0.41320601851851851</cx:pt>
          <cx:pt idx="7530">0.41618055555555555</cx:pt>
          <cx:pt idx="7531">0.41682870370370373</cx:pt>
          <cx:pt idx="7532">0.41980324074074077</cx:pt>
          <cx:pt idx="7533">0.42156250000000001</cx:pt>
          <cx:pt idx="7534">0.42473379629629626</cx:pt>
          <cx:pt idx="7535">0.4253587962962963</cx:pt>
          <cx:pt idx="7536">0.42940972222222223</cx:pt>
          <cx:pt idx="7537">0.4299074074074074</cx:pt>
          <cx:pt idx="7538">0.43015046296296294</cx:pt>
          <cx:pt idx="7539">0.44912037037037034</cx:pt>
          <cx:pt idx="7540">0.44917824074074075</cx:pt>
          <cx:pt idx="7541">0.45796296296296296</cx:pt>
          <cx:pt idx="7542">0.46174768518518516</cx:pt>
          <cx:pt idx="7543">0.46755787037037039</cx:pt>
          <cx:pt idx="7544">0.46759259259259256</cx:pt>
          <cx:pt idx="7545">0.46885416666666663</cx:pt>
          <cx:pt idx="7546">0.46984953703703702</cx:pt>
          <cx:pt idx="7547">0.46984953703703702</cx:pt>
          <cx:pt idx="7548">0.47028935185185183</cx:pt>
          <cx:pt idx="7549">0.47241898148148148</cx:pt>
          <cx:pt idx="7550">0.47443287037037035</cx:pt>
          <cx:pt idx="7551">0.47484953703703708</cx:pt>
          <cx:pt idx="7552">0.47619212962962965</cx:pt>
          <cx:pt idx="7553">0.47818287037037038</cx:pt>
          <cx:pt idx="7554">0.47976851851851854</cx:pt>
          <cx:pt idx="7555">0.49251157407407403</cx:pt>
          <cx:pt idx="7556">0.49672453703703701</cx:pt>
          <cx:pt idx="7557">0.50420138888888888</cx:pt>
          <cx:pt idx="7558">0.52192129629629636</cx:pt>
          <cx:pt idx="7559">0.52752314814814816</cx:pt>
          <cx:pt idx="7560">0.53689814814814818</cx:pt>
          <cx:pt idx="7561">0.54886574074074079</cx:pt>
          <cx:pt idx="7562">0.56498842592592591</cx:pt>
          <cx:pt idx="7563">0.57094907407407403</cx:pt>
          <cx:pt idx="7564">0.57289351851851855</cx:pt>
          <cx:pt idx="7565">0.57680555555555557</cx:pt>
          <cx:pt idx="7566">0.58650462962962957</cx:pt>
          <cx:pt idx="7567">0.58744212962962961</cx:pt>
          <cx:pt idx="7568">0.58902777777777782</cx:pt>
          <cx:pt idx="7569">0.59188657407407408</cx:pt>
          <cx:pt idx="7570">0.59265046296296298</cx:pt>
          <cx:pt idx="7571">0.59537037037037044</cx:pt>
          <cx:pt idx="7572">0.60525462962962961</cx:pt>
          <cx:pt idx="7573">0.60569444444444442</cx:pt>
          <cx:pt idx="7574">0.60578703703703707</cx:pt>
          <cx:pt idx="7575">0.60792824074074081</cx:pt>
          <cx:pt idx="7576">0.63206018518518514</cx:pt>
          <cx:pt idx="7577">0.64487268518518526</cx:pt>
          <cx:pt idx="7578">0.65013888888888893</cx:pt>
          <cx:pt idx="7579">0.65866898148148145</cx:pt>
          <cx:pt idx="7580">0.66314814814814815</cx:pt>
          <cx:pt idx="7581">0.66429398148148155</cx:pt>
          <cx:pt idx="7582">0.6664930555555556</cx:pt>
          <cx:pt idx="7583">0.68997685185185187</cx:pt>
          <cx:pt idx="7584">0.69374999999999998</cx:pt>
          <cx:pt idx="7585">0.69642361111111117</cx:pt>
          <cx:pt idx="7586">0.70166666666666666</cx:pt>
          <cx:pt idx="7587">0.70168981481481474</cx:pt>
          <cx:pt idx="7588">0.70436342592592593</cx:pt>
          <cx:pt idx="7589">0.70611111111111102</cx:pt>
          <cx:pt idx="7590">0.71293981481481483</cx:pt>
          <cx:pt idx="7591">0.72728009259259263</cx:pt>
          <cx:pt idx="7592">0.74246527777777782</cx:pt>
          <cx:pt idx="7593">0.25175925925925929</cx:pt>
          <cx:pt idx="7594">0.27113425925925927</cx:pt>
          <cx:pt idx="7595">0.31006944444444445</cx:pt>
          <cx:pt idx="7596">0.31631944444444443</cx:pt>
          <cx:pt idx="7597">0.3192592592592593</cx:pt>
          <cx:pt idx="7598">0.34797453703703707</cx:pt>
          <cx:pt idx="7599">0.35084490740740737</cx:pt>
          <cx:pt idx="7600">0.35660879629629627</cx:pt>
          <cx:pt idx="7601">0.35922453703703705</cx:pt>
          <cx:pt idx="7602">0.35958333333333337</cx:pt>
          <cx:pt idx="7603">0.36026620370370371</cx:pt>
          <cx:pt idx="7604">0.36070601851851852</cx:pt>
          <cx:pt idx="7605">0.36140046296296297</cx:pt>
          <cx:pt idx="7606">0.36379629629629634</cx:pt>
          <cx:pt idx="7607">0.36578703703703702</cx:pt>
          <cx:pt idx="7608">0.37613425925925931</cx:pt>
          <cx:pt idx="7609">0.37785879629629626</cx:pt>
          <cx:pt idx="7610">0.38041666666666668</cx:pt>
          <cx:pt idx="7611">0.38313657407407403</cx:pt>
          <cx:pt idx="7612">0.38353009259259258</cx:pt>
          <cx:pt idx="7613">0.3856134259259259</cx:pt>
          <cx:pt idx="7614">0.39018518518518519</cx:pt>
          <cx:pt idx="7615">0.39376157407407408</cx:pt>
          <cx:pt idx="7616">0.39428240740740739</cx:pt>
          <cx:pt idx="7617">0.3979861111111111</cx:pt>
          <cx:pt idx="7618">0.39932870370370371</cx:pt>
          <cx:pt idx="7619">0.40449074074074076</cx:pt>
          <cx:pt idx="7620">0.41133101851851855</cx:pt>
          <cx:pt idx="7621">0.41320601851851851</cx:pt>
          <cx:pt idx="7622">0.4152777777777778</cx:pt>
          <cx:pt idx="7623">0.41844907407407406</cx:pt>
          <cx:pt idx="7624">0.42695601851851855</cx:pt>
          <cx:pt idx="7625">0.44229166666666669</cx:pt>
          <cx:pt idx="7626">0.44394675925925925</cx:pt>
          <cx:pt idx="7627">0.44707175925925924</cx:pt>
          <cx:pt idx="7628">0.45346064814814818</cx:pt>
          <cx:pt idx="7629">0.45425925925925931</cx:pt>
          <cx:pt idx="7630">0.45449074074074075</cx:pt>
          <cx:pt idx="7631">0.45664351851851853</cx:pt>
          <cx:pt idx="7632">0.45951388888888894</cx:pt>
          <cx:pt idx="7633">0.47396990740740735</cx:pt>
          <cx:pt idx="7634">0.47987268518518517</cx:pt>
          <cx:pt idx="7635">0.48401620370370368</cx:pt>
          <cx:pt idx="7636">0.48652777777777773</cx:pt>
          <cx:pt idx="7637">0.48806712962962967</cx:pt>
          <cx:pt idx="7638">0.49905092592592593</cx:pt>
          <cx:pt idx="7639">0.49917824074074074</cx:pt>
          <cx:pt idx="7640">0.50314814814814812</cx:pt>
          <cx:pt idx="7641">0.5072916666666667</cx:pt>
          <cx:pt idx="7642">0.50892361111111117</cx:pt>
          <cx:pt idx="7643">0.5270717592592592</cx:pt>
          <cx:pt idx="7644">0.53438657407407408</cx:pt>
          <cx:pt idx="7645">0.5464930555555555</cx:pt>
          <cx:pt idx="7646">0.55728009259259259</cx:pt>
          <cx:pt idx="7647">0.59217592592592594</cx:pt>
          <cx:pt idx="7648">0.59548611111111105</cx:pt>
          <cx:pt idx="7649">0.59870370370370374</cx:pt>
          <cx:pt idx="7650">0.60062499999999996</cx:pt>
          <cx:pt idx="7651">0.60875000000000001</cx:pt>
          <cx:pt idx="7652">0.61278935185185179</cx:pt>
          <cx:pt idx="7653">0.61343749999999997</cx:pt>
          <cx:pt idx="7654">0.6171875</cx:pt>
          <cx:pt idx="7655">0.6191550925925926</cx:pt>
          <cx:pt idx="7656">0.62229166666666669</cx:pt>
          <cx:pt idx="7657">0.62656250000000002</cx:pt>
          <cx:pt idx="7658">0.63075231481481475</cx:pt>
          <cx:pt idx="7659">0.63168981481481479</cx:pt>
          <cx:pt idx="7660">0.64180555555555552</cx:pt>
          <cx:pt idx="7661">0.64364583333333336</cx:pt>
          <cx:pt idx="7662">0.64662037037037035</cx:pt>
          <cx:pt idx="7663">0.65144675925925932</cx:pt>
          <cx:pt idx="7664">0.65687499999999999</cx:pt>
          <cx:pt idx="7665">0.67186342592592585</cx:pt>
          <cx:pt idx="7666">0.6725578703703704</cx:pt>
          <cx:pt idx="7667">0.70802083333333332</cx:pt>
          <cx:pt idx="7668">0.71240740740740749</cx:pt>
          <cx:pt idx="7669">0.72422453703703704</cx:pt>
          <cx:pt idx="7670">0.72502314814814817</cx:pt>
          <cx:pt idx="7671">0.76527777777777783</cx:pt>
          <cx:pt idx="7672">0.30722222222222223</cx:pt>
          <cx:pt idx="7673">0.30883101851851852</cx:pt>
          <cx:pt idx="7674">0.31839120370370372</cx:pt>
          <cx:pt idx="7675">0.31965277777777779</cx:pt>
          <cx:pt idx="7676">0.34186342592592589</cx:pt>
          <cx:pt idx="7677">0.34567129629629628</cx:pt>
          <cx:pt idx="7678">0.34635416666666669</cx:pt>
          <cx:pt idx="7679">0.34662037037037036</cx:pt>
          <cx:pt idx="7680">0.34682870370370367</cx:pt>
          <cx:pt idx="7681">0.34704861111111113</cx:pt>
          <cx:pt idx="7682">0.34797453703703707</cx:pt>
          <cx:pt idx="7683">0.34935185185185186</cx:pt>
          <cx:pt idx="7684">0.35164351851851849</cx:pt>
          <cx:pt idx="7685">0.35284722222222226</cx:pt>
          <cx:pt idx="7686">0.35704861111111108</cx:pt>
          <cx:pt idx="7687">0.36119212962962965</cx:pt>
          <cx:pt idx="7688">0.36194444444444446</cx:pt>
          <cx:pt idx="7689">0.36240740740740746</cx:pt>
          <cx:pt idx="7690">0.3626967592592592</cx:pt>
          <cx:pt idx="7691">0.37184027777777778</cx:pt>
          <cx:pt idx="7692">0.37579861111111112</cx:pt>
          <cx:pt idx="7693">0.38092592592592589</cx:pt>
          <cx:pt idx="7694">0.38767361111111115</cx:pt>
          <cx:pt idx="7695">0.38877314814814817</cx:pt>
          <cx:pt idx="7696">0.39460648148148153</cx:pt>
          <cx:pt idx="7697">0.40487268518518515</cx:pt>
          <cx:pt idx="7698">0.40928240740740746</cx:pt>
          <cx:pt idx="7699">0.41137731481481482</cx:pt>
          <cx:pt idx="7700">0.41190972222222227</cx:pt>
          <cx:pt idx="7701">0.41312499999999996</cx:pt>
          <cx:pt idx="7702">0.41460648148148144</cx:pt>
          <cx:pt idx="7703">0.41488425925925926</cx:pt>
          <cx:pt idx="7704">0.41758101851851853</cx:pt>
          <cx:pt idx="7705">0.42042824074074076</cx:pt>
          <cx:pt idx="7706">0.42201388888888891</cx:pt>
          <cx:pt idx="7707">0.42273148148148149</cx:pt>
          <cx:pt idx="7708">0.42332175925925924</cx:pt>
          <cx:pt idx="7709">0.42806712962962962</cx:pt>
          <cx:pt idx="7710">0.43937500000000002</cx:pt>
          <cx:pt idx="7711">0.44072916666666667</cx:pt>
          <cx:pt idx="7712">0.45070601851851855</cx:pt>
          <cx:pt idx="7713">0.45141203703703708</cx:pt>
          <cx:pt idx="7714">0.45157407407407407</cx:pt>
          <cx:pt idx="7715">0.45361111111111113</cx:pt>
          <cx:pt idx="7716">0.45457175925925924</cx:pt>
          <cx:pt idx="7717">0.45510416666666664</cx:pt>
          <cx:pt idx="7718">0.45613425925925927</cx:pt>
          <cx:pt idx="7719">0.46637731481481487</cx:pt>
          <cx:pt idx="7720">0.46737268518518515</cx:pt>
          <cx:pt idx="7721">0.47077546296296297</cx:pt>
          <cx:pt idx="7722">0.47084490740740742</cx:pt>
          <cx:pt idx="7723">0.4745949074074074</cx:pt>
          <cx:pt idx="7724">0.48465277777777777</cx:pt>
          <cx:pt idx="7725">0.48497685185185185</cx:pt>
          <cx:pt idx="7726">0.48784722222222227</cx:pt>
          <cx:pt idx="7727">0.49187500000000001</cx:pt>
          <cx:pt idx="7728">0.4964351851851852</cx:pt>
          <cx:pt idx="7729">0.5065277777777778</cx:pt>
          <cx:pt idx="7730">0.50778935185185181</cx:pt>
          <cx:pt idx="7731">0.50915509259259262</cx:pt>
          <cx:pt idx="7732">0.51270833333333332</cx:pt>
          <cx:pt idx="7733">0.51505787037037043</cx:pt>
          <cx:pt idx="7734">0.51949074074074075</cx:pt>
          <cx:pt idx="7735">0.52223379629629629</cx:pt>
          <cx:pt idx="7736">0.52614583333333331</cx:pt>
          <cx:pt idx="7737">0.5299652777777778</cx:pt>
          <cx:pt idx="7738">0.53009259259259256</cx:pt>
          <cx:pt idx="7739">0.53393518518518512</cx:pt>
          <cx:pt idx="7740">0.53721064814814812</cx:pt>
          <cx:pt idx="7741">0.5412731481481482</cx:pt>
          <cx:pt idx="7742">0.54299768518518521</cx:pt>
          <cx:pt idx="7743">0.54489583333333336</cx:pt>
          <cx:pt idx="7744">0.54797453703703702</cx:pt>
          <cx:pt idx="7745">0.54809027777777775</cx:pt>
          <cx:pt idx="7746">0.56500000000000006</cx:pt>
          <cx:pt idx="7747">0.56586805555555553</cx:pt>
          <cx:pt idx="7748">0.56927083333333328</cx:pt>
          <cx:pt idx="7749">0.57072916666666662</cx:pt>
          <cx:pt idx="7750">0.57747685185185182</cx:pt>
          <cx:pt idx="7751">0.57807870370370373</cx:pt>
          <cx:pt idx="7752">0.58119212962962963</cx:pt>
          <cx:pt idx="7753">0.58143518518518522</cx:pt>
          <cx:pt idx="7754">0.59310185185185182</cx:pt>
          <cx:pt idx="7755">0.5976041666666666</cx:pt>
          <cx:pt idx="7756">0.59965277777777781</cx:pt>
          <cx:pt idx="7757">0.60040509259259256</cx:pt>
          <cx:pt idx="7758">0.60137731481481482</cx:pt>
          <cx:pt idx="7759">0.60416666666666663</cx:pt>
          <cx:pt idx="7760">0.60924768518518524</cx:pt>
          <cx:pt idx="7761">0.60964120370370367</cx:pt>
          <cx:pt idx="7762">0.61157407407407405</cx:pt>
          <cx:pt idx="7763">0.61189814814814814</cx:pt>
          <cx:pt idx="7764">0.6136342592592593</cx:pt>
          <cx:pt idx="7765">0.61509259259259264</cx:pt>
          <cx:pt idx="7766">0.61626157407407411</cx:pt>
          <cx:pt idx="7767">0.62077546296296293</cx:pt>
          <cx:pt idx="7768">0.62424768518518514</cx:pt>
          <cx:pt idx="7769">0.63087962962962962</cx:pt>
          <cx:pt idx="7770">0.63273148148148151</cx:pt>
          <cx:pt idx="7771">0.63896990740740744</cx:pt>
          <cx:pt idx="7772">0.64831018518518524</cx:pt>
          <cx:pt idx="7773">0.64975694444444443</cx:pt>
          <cx:pt idx="7774">0.65065972222222224</cx:pt>
          <cx:pt idx="7775">0.65621527777777777</cx:pt>
          <cx:pt idx="7776">0.65724537037037034</cx:pt>
          <cx:pt idx="7777">0.66789351851851853</cx:pt>
          <cx:pt idx="7778">0.67642361111111116</cx:pt>
          <cx:pt idx="7779">0.68054398148148154</cx:pt>
          <cx:pt idx="7780">0.6849884259259259</cx:pt>
          <cx:pt idx="7781">0.68702546296296296</cx:pt>
          <cx:pt idx="7782">0.27383101851851849</cx:pt>
          <cx:pt idx="7783">0.27577546296296296</cx:pt>
          <cx:pt idx="7784">0.28693287037037035</cx:pt>
          <cx:pt idx="7785">0.28868055555555555</cx:pt>
          <cx:pt idx="7786">0.30707175925925928</cx:pt>
          <cx:pt idx="7787">0.31012731481481481</cx:pt>
          <cx:pt idx="7788">0.32568287037037036</cx:pt>
          <cx:pt idx="7789">0.34137731481481487</cx:pt>
          <cx:pt idx="7790">0.34896990740740735</cx:pt>
          <cx:pt idx="7791">0.35011574074074076</cx:pt>
          <cx:pt idx="7792">0.35068287037037038</cx:pt>
          <cx:pt idx="7793">0.35125000000000001</cx:pt>
          <cx:pt idx="7794">0.35368055555555555</cx:pt>
          <cx:pt idx="7795">0.35574074074074075</cx:pt>
          <cx:pt idx="7796">0.36011574074074071</cx:pt>
          <cx:pt idx="7797">0.36071759259259256</cx:pt>
          <cx:pt idx="7798">0.3667361111111111</cx:pt>
          <cx:pt idx="7799">0.37402777777777779</cx:pt>
          <cx:pt idx="7800">0.38025462962962964</cx:pt>
          <cx:pt idx="7801">0.38572916666666668</cx:pt>
          <cx:pt idx="7802">0.38627314814814812</cx:pt>
          <cx:pt idx="7803">0.38799768518518518</cx:pt>
          <cx:pt idx="7804">0.39277777777777773</cx:pt>
          <cx:pt idx="7805">0.39366898148148149</cx:pt>
          <cx:pt idx="7806">0.39815972222222223</cx:pt>
          <cx:pt idx="7807">0.40144675925925927</cx:pt>
          <cx:pt idx="7808">0.40277777777777773</cx:pt>
          <cx:pt idx="7809">0.40591435185185182</cx:pt>
          <cx:pt idx="7810">0.40848379629629633</cx:pt>
          <cx:pt idx="7811">0.41219907407407402</cx:pt>
          <cx:pt idx="7812">0.4130092592592593</cx:pt>
          <cx:pt idx="7813">0.41565972222222225</cx:pt>
          <cx:pt idx="7814">0.41916666666666669</cx:pt>
          <cx:pt idx="7815">0.42063657407407407</cx:pt>
          <cx:pt idx="7816">0.42127314814814815</cx:pt>
          <cx:pt idx="7817">0.4236226851851852</cx:pt>
          <cx:pt idx="7818">0.42502314814814812</cx:pt>
          <cx:pt idx="7819">0.42734953703703704</cx:pt>
          <cx:pt idx="7820">0.43938657407407411</cx:pt>
          <cx:pt idx="7821">0.43971064814814814</cx:pt>
          <cx:pt idx="7822">0.44009259259259265</cx:pt>
          <cx:pt idx="7823">0.44671296296296298</cx:pt>
          <cx:pt idx="7824">0.44745370370370369</cx:pt>
          <cx:pt idx="7825">0.44978009259259261</cx:pt>
          <cx:pt idx="7826">0.45074074074074072</cx:pt>
          <cx:pt idx="7827">0.45373842592592589</cx:pt>
          <cx:pt idx="7828">0.45584490740740741</cx:pt>
          <cx:pt idx="7829">0.46068287037037042</cx:pt>
          <cx:pt idx="7830">0.46194444444444444</cx:pt>
          <cx:pt idx="7831">0.46474537037037034</cx:pt>
          <cx:pt idx="7832">0.4664814814814815</cx:pt>
          <cx:pt idx="7833">0.46797453703703701</cx:pt>
          <cx:pt idx="7834">0.47027777777777779</cx:pt>
          <cx:pt idx="7835">0.47657407407407404</cx:pt>
          <cx:pt idx="7836">0.48318287037037039</cx:pt>
          <cx:pt idx="7837">0.48491898148148144</cx:pt>
          <cx:pt idx="7838">0.48572916666666671</cx:pt>
          <cx:pt idx="7839">0.49483796296296295</cx:pt>
          <cx:pt idx="7840">0.50641203703703697</cx:pt>
          <cx:pt idx="7841">0.51291666666666669</cx:pt>
          <cx:pt idx="7842">0.5261689814814815</cx:pt>
          <cx:pt idx="7843">0.53143518518518518</cx:pt>
          <cx:pt idx="7844">0.5352083333333334</cx:pt>
          <cx:pt idx="7845">0.53901620370370373</cx:pt>
          <cx:pt idx="7846">0.53957175925925926</cx:pt>
          <cx:pt idx="7847">0.54247685185185179</cx:pt>
          <cx:pt idx="7848">0.54582175925925924</cx:pt>
          <cx:pt idx="7849">0.55016203703703703</cx:pt>
          <cx:pt idx="7850">0.55081018518518521</cx:pt>
          <cx:pt idx="7851">0.55670138888888887</cx:pt>
          <cx:pt idx="7852">0.57142361111111117</cx:pt>
          <cx:pt idx="7853">0.57322916666666668</cx:pt>
          <cx:pt idx="7854">0.57634259259259257</cx:pt>
          <cx:pt idx="7855">0.57704861111111116</cx:pt>
          <cx:pt idx="7856">0.58403935185185185</cx:pt>
          <cx:pt idx="7857">0.59847222222222218</cx:pt>
          <cx:pt idx="7858">0.60879629629629628</cx:pt>
          <cx:pt idx="7859">0.61165509259259265</cx:pt>
          <cx:pt idx="7860">0.61359953703703707</cx:pt>
          <cx:pt idx="7861">0.61789351851851848</cx:pt>
          <cx:pt idx="7862">0.61826388888888884</cx:pt>
          <cx:pt idx="7863">0.62232638888888892</cx:pt>
          <cx:pt idx="7864">0.62244212962962964</cx:pt>
          <cx:pt idx="7865">0.62354166666666666</cx:pt>
          <cx:pt idx="7866">0.63888888888888895</cx:pt>
          <cx:pt idx="7867">0.63975694444444442</cx:pt>
          <cx:pt idx="7868">0.64304398148148145</cx:pt>
          <cx:pt idx="7869">0.64400462962962968</cx:pt>
          <cx:pt idx="7870">0.64585648148148145</cx:pt>
          <cx:pt idx="7871">0.64601851851851855</cx:pt>
          <cx:pt idx="7872">0.64841435185185181</cx:pt>
          <cx:pt idx="7873">0.64866898148148155</cx:pt>
          <cx:pt idx="7874">0.65103009259259259</cx:pt>
          <cx:pt idx="7875">0.65564814814814809</cx:pt>
          <cx:pt idx="7876">0.67296296296296287</cx:pt>
          <cx:pt idx="7877">0.67682870370370374</cx:pt>
          <cx:pt idx="7878">0.67733796296296289</cx:pt>
          <cx:pt idx="7879">0.67952546296296301</cx:pt>
          <cx:pt idx="7880">0.68248842592592596</cx:pt>
          <cx:pt idx="7881">0.69317129629629637</cx:pt>
          <cx:pt idx="7882">0.70892361111111113</cx:pt>
          <cx:pt idx="7883">0.71207175925925925</cx:pt>
          <cx:pt idx="7884">0.72481481481481491</cx:pt>
          <cx:pt idx="7885">0.7583333333333333</cx:pt>
          <cx:pt idx="7886">0.25789351851851855</cx:pt>
          <cx:pt idx="7887">0.27826388888888892</cx:pt>
          <cx:pt idx="7888">0.28120370370370368</cx:pt>
          <cx:pt idx="7889">0.28583333333333333</cx:pt>
          <cx:pt idx="7890">0.29097222222222224</cx:pt>
          <cx:pt idx="7891">0.31548611111111108</cx:pt>
          <cx:pt idx="7892">0.31768518518518518</cx:pt>
          <cx:pt idx="7893">0.31817129629629631</cx:pt>
          <cx:pt idx="7894">0.32666666666666666</cx:pt>
          <cx:pt idx="7895">0.3270717592592593</cx:pt>
          <cx:pt idx="7896">0.34436342592592589</cx:pt>
          <cx:pt idx="7897">0.35465277777777776</cx:pt>
          <cx:pt idx="7898">0.36458333333333331</cx:pt>
          <cx:pt idx="7899">0.36459490740740735</cx:pt>
          <cx:pt idx="7900">0.37753472222222223</cx:pt>
          <cx:pt idx="7901">0.38137731481481479</cx:pt>
          <cx:pt idx="7902">0.38247685185185182</cx:pt>
          <cx:pt idx="7903">0.38347222222222221</cx:pt>
          <cx:pt idx="7904">0.38937500000000003</cx:pt>
          <cx:pt idx="7905">0.39298611111111109</cx:pt>
          <cx:pt idx="7906">0.39890046296296294</cx:pt>
          <cx:pt idx="7907">0.3994907407407407</cx:pt>
          <cx:pt idx="7908">0.40230324074074075</cx:pt>
          <cx:pt idx="7909">0.40462962962962962</cx:pt>
          <cx:pt idx="7910">0.40802083333333333</cx:pt>
          <cx:pt idx="7911">0.40943287037037041</cx:pt>
          <cx:pt idx="7912">0.41783564814814816</cx:pt>
          <cx:pt idx="7913">0.42136574074074074</cx:pt>
          <cx:pt idx="7914">0.42174768518518518</cx:pt>
          <cx:pt idx="7915">0.42179398148148151</cx:pt>
          <cx:pt idx="7916">0.42577546296296293</cx:pt>
          <cx:pt idx="7917">0.43546296296296294</cx:pt>
          <cx:pt idx="7918">0.44265046296296301</cx:pt>
          <cx:pt idx="7919">0.44488425925925923</cx:pt>
          <cx:pt idx="7920">0.46261574074074074</cx:pt>
          <cx:pt idx="7921">0.46581018518518519</cx:pt>
          <cx:pt idx="7922">0.46667824074074077</cx:pt>
          <cx:pt idx="7923">0.47450231481481481</cx:pt>
          <cx:pt idx="7924">0.48173611111111114</cx:pt>
          <cx:pt idx="7925">0.48447916666666663</cx:pt>
          <cx:pt idx="7926">0.51402777777777775</cx:pt>
          <cx:pt idx="7927">0.52488425925925919</cx:pt>
          <cx:pt idx="7928">0.52758101851851846</cx:pt>
          <cx:pt idx="7929">0.52954861111111107</cx:pt>
          <cx:pt idx="7930">0.5307291666666667</cx:pt>
          <cx:pt idx="7931">0.54572916666666671</cx:pt>
          <cx:pt idx="7932">0.55062500000000003</cx:pt>
          <cx:pt idx="7933">0.55091435185185189</cx:pt>
          <cx:pt idx="7934">0.57909722222222226</cx:pt>
          <cx:pt idx="7935">0.57942129629629624</cx:pt>
          <cx:pt idx="7936">0.58142361111111118</cx:pt>
          <cx:pt idx="7937">0.58944444444444444</cx:pt>
          <cx:pt idx="7938">0.59030092592592587</cx:pt>
          <cx:pt idx="7939">0.59159722222222222</cx:pt>
          <cx:pt idx="7940">0.59497685185185178</cx:pt>
          <cx:pt idx="7941">0.59662037037037041</cx:pt>
          <cx:pt idx="7942">0.60736111111111113</cx:pt>
          <cx:pt idx="7943">0.60934027777777777</cx:pt>
          <cx:pt idx="7944">0.61026620370370377</cx:pt>
          <cx:pt idx="7945">0.61072916666666666</cx:pt>
          <cx:pt idx="7946">0.61246527777777782</cx:pt>
          <cx:pt idx="7947">0.62613425925925925</cx:pt>
          <cx:pt idx="7948">0.63006944444444446</cx:pt>
          <cx:pt idx="7949">0.63538194444444451</cx:pt>
          <cx:pt idx="7950">0.63650462962962961</cx:pt>
          <cx:pt idx="7951">0.64163194444444438</cx:pt>
          <cx:pt idx="7952">0.64201388888888888</cx:pt>
          <cx:pt idx="7953">0.64543981481481483</cx:pt>
          <cx:pt idx="7954">0.66171296296296289</cx:pt>
          <cx:pt idx="7955">0.66895833333333332</cx:pt>
          <cx:pt idx="7956">0.67697916666666658</cx:pt>
          <cx:pt idx="7957">0.67821759259259251</cx:pt>
          <cx:pt idx="7958">0.67925925925925934</cx:pt>
          <cx:pt idx="7959">0.68216435185185187</cx:pt>
          <cx:pt idx="7960">0.68282407407407408</cx:pt>
          <cx:pt idx="7961">0.68820601851851848</cx:pt>
          <cx:pt idx="7962">0.70791666666666664</cx:pt>
          <cx:pt idx="7963">0.72689814814814813</cx:pt>
          <cx:pt idx="7964">0.74865740740740738</cx:pt>
          <cx:pt idx="7965">0.75834490740740745</cx:pt>
          <cx:pt idx="7966">0.26261574074074073</cx:pt>
          <cx:pt idx="7967">0.26709490740740743</cx:pt>
          <cx:pt idx="7968">0.30636574074074074</cx:pt>
          <cx:pt idx="7969">0.30680555555555555</cx:pt>
          <cx:pt idx="7970">0.32768518518518519</cx:pt>
          <cx:pt idx="7971">0.33050925925925928</cx:pt>
          <cx:pt idx="7972">0.33315972222222223</cx:pt>
          <cx:pt idx="7973">0.33336805555555554</cx:pt>
          <cx:pt idx="7974">0.34869212962962964</cx:pt>
          <cx:pt idx="7975">0.3540625</cx:pt>
          <cx:pt idx="7976">0.35614583333333333</cx:pt>
          <cx:pt idx="7977">0.36253472222222222</cx:pt>
          <cx:pt idx="7978">0.37085648148148148</cx:pt>
          <cx:pt idx="7979">0.37172453703703701</cx:pt>
          <cx:pt idx="7980">0.37724537037037037</cx:pt>
          <cx:pt idx="7981">0.38170138888888888</cx:pt>
          <cx:pt idx="7982">0.38563657407407409</cx:pt>
          <cx:pt idx="7983">0.38815972222222223</cx:pt>
          <cx:pt idx="7984">0.38920138888888883</cx:pt>
          <cx:pt idx="7985">0.39475694444444448</cx:pt>
          <cx:pt idx="7986">0.39515046296296297</cx:pt>
          <cx:pt idx="7987">0.39922453703703703</cx:pt>
          <cx:pt idx="7988">0.39947916666666666</cx:pt>
          <cx:pt idx="7989">0.40081018518518513</cx:pt>
          <cx:pt idx="7990">0.4070023148148148</cx:pt>
          <cx:pt idx="7991">0.41906249999999995</cx:pt>
          <cx:pt idx="7992">0.42342592592592593</cx:pt>
          <cx:pt idx="7993">0.42424768518518513</cx:pt>
          <cx:pt idx="7994">0.43609953703703702</cx:pt>
          <cx:pt idx="7995">0.43702546296296302</cx:pt>
          <cx:pt idx="7996">0.44423611111111111</cx:pt>
          <cx:pt idx="7997">0.44457175925925929</cx:pt>
          <cx:pt idx="7998">0.44892361111111106</cx:pt>
          <cx:pt idx="7999">0.45262731481481483</cx:pt>
          <cx:pt idx="8000">0.45351851851851849</cx:pt>
          <cx:pt idx="8001">0.45773148148148146</cx:pt>
          <cx:pt idx="8002">0.45826388888888886</cx:pt>
          <cx:pt idx="8003">0.45981481481481484</cx:pt>
          <cx:pt idx="8004">0.46031249999999996</cx:pt>
          <cx:pt idx="8005">0.47099537037037037</cx:pt>
          <cx:pt idx="8006">0.47184027777777776</cx:pt>
          <cx:pt idx="8007">0.47584490740740737</cx:pt>
          <cx:pt idx="8008">0.48613425925925924</cx:pt>
          <cx:pt idx="8009">0.50072916666666667</cx:pt>
          <cx:pt idx="8010">0.50188657407407411</cx:pt>
          <cx:pt idx="8011">0.5178356481481482</cx:pt>
          <cx:pt idx="8012">0.52490740740740738</cx:pt>
          <cx:pt idx="8013">0.52613425925925927</cx:pt>
          <cx:pt idx="8014">0.53392361111111108</cx:pt>
          <cx:pt idx="8015">0.54092592592592592</cx:pt>
          <cx:pt idx="8016">0.54706018518518518</cx:pt>
          <cx:pt idx="8017">0.54759259259259252</cx:pt>
          <cx:pt idx="8018">0.56612268518518516</cx:pt>
          <cx:pt idx="8019">0.56638888888888894</cx:pt>
          <cx:pt idx="8020">0.56847222222222216</cx:pt>
          <cx:pt idx="8021">0.5736458333333333</cx:pt>
          <cx:pt idx="8022">0.57533564814814808</cx:pt>
          <cx:pt idx="8023">0.57925925925925925</cx:pt>
          <cx:pt idx="8024">0.58203703703703702</cx:pt>
          <cx:pt idx="8025">0.58250000000000002</cx:pt>
          <cx:pt idx="8026">0.58416666666666661</cx:pt>
          <cx:pt idx="8027">0.58627314814814813</cx:pt>
          <cx:pt idx="8028">0.58997685185185189</cx:pt>
          <cx:pt idx="8029">0.5901157407407408</cx:pt>
          <cx:pt idx="8030">0.59017361111111111</cx:pt>
          <cx:pt idx="8031">0.59237268518518515</cx:pt>
          <cx:pt idx="8032">0.59291666666666665</cx:pt>
          <cx:pt idx="8033">0.60443287037037041</cx:pt>
          <cx:pt idx="8034">0.60807870370370376</cx:pt>
          <cx:pt idx="8035">0.6095949074074074</cx:pt>
          <cx:pt idx="8036">0.61228009259259253</cx:pt>
          <cx:pt idx="8037">0.61237268518518517</cx:pt>
          <cx:pt idx="8038">0.61265046296296299</cx:pt>
          <cx:pt idx="8039">0.61324074074074075</cx:pt>
          <cx:pt idx="8040">0.61351851851851846</cx:pt>
          <cx:pt idx="8041">0.61525462962962962</cx:pt>
          <cx:pt idx="8042">0.62745370370370368</cx:pt>
          <cx:pt idx="8043">0.63631944444444444</cx:pt>
          <cx:pt idx="8044">0.63783564814814808</cx:pt>
          <cx:pt idx="8045">0.64346064814814818</cx:pt>
          <cx:pt idx="8046">0.64749999999999996</cx:pt>
          <cx:pt idx="8047">0.68087962962962967</cx:pt>
          <cx:pt idx="8048">0.69873842592592583</cx:pt>
          <cx:pt idx="8049">0.71103009259259264</cx:pt>
          <cx:pt idx="8050">0.726099537037037</cx:pt>
          <cx:pt idx="8051">0.73288194444444443</cx:pt>
          <cx:pt idx="8052">0.73571759259259262</cx:pt>
          <cx:pt idx="8053">0.7472685185185185</cx:pt>
          <cx:pt idx="8054">0.25225694444444441</cx:pt>
          <cx:pt idx="8055">0.27025462962962959</cx:pt>
          <cx:pt idx="8056">0.28695601851851854</cx:pt>
          <cx:pt idx="8057">0.31287037037037035</cx:pt>
          <cx:pt idx="8058">0.34141203703703704</cx:pt>
          <cx:pt idx="8059">0.3477662037037037</cx:pt>
          <cx:pt idx="8060">0.35998842592592589</cx:pt>
          <cx:pt idx="8061">0.36290509259259257</cx:pt>
          <cx:pt idx="8062">0.36778935185185185</cx:pt>
          <cx:pt idx="8063">0.37346064814814817</cx:pt>
          <cx:pt idx="8064">0.38596064814814812</cx:pt>
          <cx:pt idx="8065">0.38871527777777781</cx:pt>
          <cx:pt idx="8066">0.38896990740740739</cx:pt>
          <cx:pt idx="8067">0.3923726851851852</cx:pt>
          <cx:pt idx="8068">0.39656249999999998</cx:pt>
          <cx:pt idx="8069">0.3997337962962963</cx:pt>
          <cx:pt idx="8070">0.40166666666666667</cx:pt>
          <cx:pt idx="8071">0.41593750000000002</cx:pt>
          <cx:pt idx="8072">0.42226851851851849</cx:pt>
          <cx:pt idx="8073">0.42773148148148149</cx:pt>
          <cx:pt idx="8074">0.4355324074074074</cx:pt>
          <cx:pt idx="8075">0.43869212962962961</cx:pt>
          <cx:pt idx="8076">0.44270833333333331</cx:pt>
          <cx:pt idx="8077">0.44307870370370367</cx:pt>
          <cx:pt idx="8078">0.44468749999999996</cx:pt>
          <cx:pt idx="8079">0.44565972222222222</cx:pt>
          <cx:pt idx="8080">0.44953703703703707</cx:pt>
          <cx:pt idx="8081">0.45346064814814818</cx:pt>
          <cx:pt idx="8082">0.45435185185185184</cx:pt>
          <cx:pt idx="8083">0.45809027777777778</cx:pt>
          <cx:pt idx="8084">0.46619212962962964</cx:pt>
          <cx:pt idx="8085">0.4685185185185185</cx:pt>
          <cx:pt idx="8086">0.46883101851851849</cx:pt>
          <cx:pt idx="8087">0.47012731481481485</cx:pt>
          <cx:pt idx="8088">0.47285879629629629</cx:pt>
          <cx:pt idx="8089">0.47695601851851849</cx:pt>
          <cx:pt idx="8090">0.47857638888888893</cx:pt>
          <cx:pt idx="8091">0.51041666666666663</cx:pt>
          <cx:pt idx="8092">0.51564814814814819</cx:pt>
          <cx:pt idx="8093">0.54957175925925927</cx:pt>
          <cx:pt idx="8094">0.55534722222222221</cx:pt>
          <cx:pt idx="8095">0.55983796296296295</cx:pt>
          <cx:pt idx="8096">0.56119212962962961</cx:pt>
          <cx:pt idx="8097">0.56914351851851852</cx:pt>
          <cx:pt idx="8098">0.56920138888888883</cx:pt>
          <cx:pt idx="8099">0.57530092592592597</cx:pt>
          <cx:pt idx="8100">0.58276620370370369</cx:pt>
          <cx:pt idx="8101">0.59180555555555558</cx:pt>
          <cx:pt idx="8102">0.59262731481481479</cx:pt>
          <cx:pt idx="8103">0.59361111111111109</cx:pt>
          <cx:pt idx="8104">0.5948148148148148</cx:pt>
          <cx:pt idx="8105">0.59585648148148151</cx:pt>
          <cx:pt idx="8106">0.60059027777777774</cx:pt>
          <cx:pt idx="8107">0.60840277777777774</cx:pt>
          <cx:pt idx="8108">0.61826388888888884</cx:pt>
          <cx:pt idx="8109">0.62111111111111106</cx:pt>
          <cx:pt idx="8110">0.64614583333333331</cx:pt>
          <cx:pt idx="8111">0.65541666666666665</cx:pt>
          <cx:pt idx="8112">0.68950231481481483</cx:pt>
          <cx:pt idx="8113">0.69440972222222219</cx:pt>
          <cx:pt idx="8114">0.69709490740740743</cx:pt>
          <cx:pt idx="8115">0.70467592592592598</cx:pt>
          <cx:pt idx="8116">0.70628472222222216</cx:pt>
          <cx:pt idx="8117">0.71993055555555552</cx:pt>
          <cx:pt idx="8118">0.74527777777777782</cx:pt>
          <cx:pt idx="8119">0.31710648148148146</cx:pt>
          <cx:pt idx="8120">0.31869212962962962</cx:pt>
          <cx:pt idx="8121">0.31958333333333333</cx:pt>
          <cx:pt idx="8122">0.32135416666666666</cx:pt>
          <cx:pt idx="8123">0.32606481481481481</cx:pt>
          <cx:pt idx="8124">0.33188657407407407</cx:pt>
          <cx:pt idx="8125">0.34011574074074075</cx:pt>
          <cx:pt idx="8126">0.34254629629629635</cx:pt>
          <cx:pt idx="8127">0.3442824074074074</cx:pt>
          <cx:pt idx="8128">0.34712962962962962</cx:pt>
          <cx:pt idx="8129">0.34759259259259262</cx:pt>
          <cx:pt idx="8130">0.34972222222222221</cx:pt>
          <cx:pt idx="8131">0.35340277777777779</cx:pt>
          <cx:pt idx="8132">0.35375000000000001</cx:pt>
          <cx:pt idx="8133">0.35751157407407402</cx:pt>
          <cx:pt idx="8134">0.362337962962963</cx:pt>
          <cx:pt idx="8135">0.36351851851851852</cx:pt>
          <cx:pt idx="8136">0.36467592592592596</cx:pt>
          <cx:pt idx="8137">0.36725694444444446</cx:pt>
          <cx:pt idx="8138">0.36866898148148147</cx:pt>
          <cx:pt idx="8139">0.36927083333333338</cx:pt>
          <cx:pt idx="8140">0.37387731481481484</cx:pt>
          <cx:pt idx="8141">0.37798611111111113</cx:pt>
          <cx:pt idx="8142">0.37865740740740739</cx:pt>
          <cx:pt idx="8143">0.38170138888888888</cx:pt>
          <cx:pt idx="8144">0.3878240740740741</cx:pt>
          <cx:pt idx="8145">0.39171296296296299</cx:pt>
          <cx:pt idx="8146">0.39246527777777779</cx:pt>
          <cx:pt idx="8147">0.39365740740740746</cx:pt>
          <cx:pt idx="8148">0.39380787037037041</cx:pt>
          <cx:pt idx="8149">0.39608796296296295</cx:pt>
          <cx:pt idx="8150">0.39635416666666662</cx:pt>
          <cx:pt idx="8151">0.39677083333333335</cx:pt>
          <cx:pt idx="8152">0.39763888888888888</cx:pt>
          <cx:pt idx="8153">0.39887731481481481</cx:pt>
          <cx:pt idx="8154">0.40063657407407405</cx:pt>
          <cx:pt idx="8155">0.40119212962962963</cx:pt>
          <cx:pt idx="8156">0.41115740740740742</cx:pt>
          <cx:pt idx="8157">0.41292824074074069</cx:pt>
          <cx:pt idx="8158">0.41465277777777776</cx:pt>
          <cx:pt idx="8159">0.42010416666666667</cx:pt>
          <cx:pt idx="8160">0.42516203703703703</cx:pt>
          <cx:pt idx="8161">0.42700231481481482</cx:pt>
          <cx:pt idx="8162">0.4291550925925926</cx:pt>
          <cx:pt idx="8163">0.42943287037037042</cx:pt>
          <cx:pt idx="8164">0.42956018518518518</cx:pt>
          <cx:pt idx="8165">0.43131944444444442</cx:pt>
          <cx:pt idx="8166">0.43221064814814819</cx:pt>
          <cx:pt idx="8167">0.43380787037037033</cx:pt>
          <cx:pt idx="8168">0.43430555555555556</cx:pt>
          <cx:pt idx="8169">0.43765046296296295</cx:pt>
          <cx:pt idx="8170">0.44274305555555554</cx:pt>
          <cx:pt idx="8171">0.44457175925925929</cx:pt>
          <cx:pt idx="8172">0.4453125</cx:pt>
          <cx:pt idx="8173">0.44539351851851849</cx:pt>
          <cx:pt idx="8174">0.44709490740740737</cx:pt>
          <cx:pt idx="8175">0.45489583333333333</cx:pt>
          <cx:pt idx="8176">0.45546296296296296</cx:pt>
          <cx:pt idx="8177">0.45959490740740744</cx:pt>
          <cx:pt idx="8178">0.46005787037037038</cx:pt>
          <cx:pt idx="8179">0.46195601851851853</cx:pt>
          <cx:pt idx="8180">0.46201388888888889</cx:pt>
          <cx:pt idx="8181">0.46252314814814816</cx:pt>
          <cx:pt idx="8182">0.46570601851851851</cx:pt>
          <cx:pt idx="8183">0.48038194444444443</cx:pt>
          <cx:pt idx="8184">0.48228009259259258</cx:pt>
          <cx:pt idx="8185">0.48608796296296292</cx:pt>
          <cx:pt idx="8186">0.48648148148148151</cx:pt>
          <cx:pt idx="8187">0.49502314814814818</cx:pt>
          <cx:pt idx="8188">0.49903935185185189</cx:pt>
          <cx:pt idx="8189">0.5044791666666667</cx:pt>
          <cx:pt idx="8190">0.52153935185185185</cx:pt>
          <cx:pt idx="8191">0.52254629629629623</cx:pt>
          <cx:pt idx="8192">0.52803240740740742</cx:pt>
          <cx:pt idx="8193">0.53236111111111117</cx:pt>
          <cx:pt idx="8194">0.53295138888888893</cx:pt>
          <cx:pt idx="8195">0.53596064814814814</cx:pt>
          <cx:pt idx="8196">0.53656249999999994</cx:pt>
          <cx:pt idx="8197">0.54217592592592589</cx:pt>
          <cx:pt idx="8198">0.54424768518518518</cx:pt>
          <cx:pt idx="8199">0.54776620370370377</cx:pt>
          <cx:pt idx="8200">0.54907407407407405</cx:pt>
          <cx:pt idx="8201">0.55248842592592595</cx:pt>
          <cx:pt idx="8202">0.55819444444444444</cx:pt>
          <cx:pt idx="8203">0.55966435185185182</cx:pt>
          <cx:pt idx="8204">0.57314814814814818</cx:pt>
          <cx:pt idx="8205">0.57445601851851846</cx:pt>
          <cx:pt idx="8206">0.57545138888888892</cx:pt>
          <cx:pt idx="8207">0.57753472222222224</cx:pt>
          <cx:pt idx="8208">0.57777777777777783</cx:pt>
          <cx:pt idx="8209">0.58472222222222225</cx:pt>
          <cx:pt idx="8210">0.5848726851851852</cx:pt>
          <cx:pt idx="8211">0.5873032407407407</cx:pt>
          <cx:pt idx="8212">0.58782407407407411</cx:pt>
          <cx:pt idx="8213">0.59414351851851854</cx:pt>
          <cx:pt idx="8214">0.59487268518518521</cx:pt>
          <cx:pt idx="8215">0.59906249999999994</cx:pt>
          <cx:pt idx="8216">0.59917824074074078</cx:pt>
          <cx:pt idx="8217">0.60539351851851853</cx:pt>
          <cx:pt idx="8218">0.60767361111111107</cx:pt>
          <cx:pt idx="8219">0.63148148148148142</cx:pt>
          <cx:pt idx="8220">0.63328703703703704</cx:pt>
          <cx:pt idx="8221">0.63577546296296295</cx:pt>
          <cx:pt idx="8222">0.63834490740740735</cx:pt>
          <cx:pt idx="8223">0.63868055555555558</cx:pt>
          <cx:pt idx="8224">0.64054398148148151</cx:pt>
          <cx:pt idx="8225">0.64166666666666672</cx:pt>
          <cx:pt idx="8226">0.64187499999999997</cx:pt>
          <cx:pt idx="8227">0.64261574074074079</cx:pt>
          <cx:pt idx="8228">0.65188657407407413</cx:pt>
          <cx:pt idx="8229">0.65678240740740745</cx:pt>
          <cx:pt idx="8230">0.66559027777777779</cx:pt>
          <cx:pt idx="8231">0.67170138888888886</cx:pt>
          <cx:pt idx="8232">0.67287037037037034</cx:pt>
          <cx:pt idx="8233">0.68056712962962962</cx:pt>
          <cx:pt idx="8234">0.6812731481481481</cx:pt>
          <cx:pt idx="8235">0.68312499999999998</cx:pt>
          <cx:pt idx="8236">0.68565972222222227</cx:pt>
          <cx:pt idx="8237">0.69699074074074074</cx:pt>
          <cx:pt idx="8238">0.69847222222222216</cx:pt>
          <cx:pt idx="8239">0.69854166666666673</cx:pt>
          <cx:pt idx="8240">0.69954861111111111</cx:pt>
          <cx:pt idx="8241">0.71024305555555556</cx:pt>
          <cx:pt idx="8242">0.71129629629629632</cx:pt>
          <cx:pt idx="8243">0.71552083333333327</cx:pt>
          <cx:pt idx="8244">0.73046296296296298</cx:pt>
          <cx:pt idx="8245">0.77895833333333331</cx:pt>
          <cx:pt idx="8246">0.30332175925925925</cx:pt>
          <cx:pt idx="8247">0.30788194444444444</cx:pt>
          <cx:pt idx="8248">0.32247685185185188</cx:pt>
          <cx:pt idx="8249">0.34238425925925925</cx:pt>
          <cx:pt idx="8250">0.34266203703703701</cx:pt>
          <cx:pt idx="8251">0.34740740740740739</cx:pt>
          <cx:pt idx="8252">0.34785879629629629</cx:pt>
          <cx:pt idx="8253">0.34825231481481483</cx:pt>
          <cx:pt idx="8254">0.35033564814814816</cx:pt>
          <cx:pt idx="8255">0.35777777777777775</cx:pt>
          <cx:pt idx="8256">0.35890046296296302</cx:pt>
          <cx:pt idx="8257">0.36636574074074074</cx:pt>
          <cx:pt idx="8258">0.36909722222222219</cx:pt>
          <cx:pt idx="8259">0.37003472222222222</cx:pt>
          <cx:pt idx="8260">0.37337962962962962</cx:pt>
          <cx:pt idx="8261">0.37925925925925924</cx:pt>
          <cx:pt idx="8262">0.37946759259259261</cx:pt>
          <cx:pt idx="8263">0.38559027777777777</cx:pt>
          <cx:pt idx="8264">0.38851851851851849</cx:pt>
          <cx:pt idx="8265">0.38983796296296297</cx:pt>
          <cx:pt idx="8266">0.39170138888888889</cx:pt>
          <cx:pt idx="8267">0.39371527777777776</cx:pt>
          <cx:pt idx="8268">0.39459490740740738</cx:pt>
          <cx:pt idx="8269">0.40010416666666665</cx:pt>
          <cx:pt idx="8270">0.40122685185185186</cx:pt>
          <cx:pt idx="8271">0.40496527777777774</cx:pt>
          <cx:pt idx="8272">0.40577546296296302</cx:pt>
          <cx:pt idx="8273">0.40605324074074073</cx:pt>
          <cx:pt idx="8274">0.40638888888888891</cx:pt>
          <cx:pt idx="8275">0.40712962962962962</cx:pt>
          <cx:pt idx="8276">0.41324074074074074</cx:pt>
          <cx:pt idx="8277">0.41883101851851851</cx:pt>
          <cx:pt idx="8278">0.4256712962962963</cx:pt>
          <cx:pt idx="8279">0.42832175925925925</cx:pt>
          <cx:pt idx="8280">0.43209490740740741</cx:pt>
          <cx:pt idx="8281">0.43530092592592595</cx:pt>
          <cx:pt idx="8282">0.45518518518518519</cx:pt>
          <cx:pt idx="8283">0.45599537037037036</cx:pt>
          <cx:pt idx="8284">0.46133101851851849</cx:pt>
          <cx:pt idx="8285">0.47243055555555552</cx:pt>
          <cx:pt idx="8286">0.47335648148148146</cx:pt>
          <cx:pt idx="8287">0.47957175925925927</cx:pt>
          <cx:pt idx="8288">0.48606481481481478</cx:pt>
          <cx:pt idx="8289">0.48881944444444447</cx:pt>
          <cx:pt idx="8290">0.48983796296296295</cx:pt>
          <cx:pt idx="8291">0.49121527777777779</cx:pt>
          <cx:pt idx="8292">0.50244212962962964</cx:pt>
          <cx:pt idx="8293">0.50275462962962958</cx:pt>
          <cx:pt idx="8294">0.5085763888888889</cx:pt>
          <cx:pt idx="8295">0.50927083333333334</cx:pt>
          <cx:pt idx="8296">0.52883101851851855</cx:pt>
          <cx:pt idx="8297">0.56267361111111114</cx:pt>
          <cx:pt idx="8298">0.57716435185185189</cx:pt>
          <cx:pt idx="8299">0.58460648148148142</cx:pt>
          <cx:pt idx="8300">0.58908564814814812</cx:pt>
          <cx:pt idx="8301">0.59250000000000003</cx:pt>
          <cx:pt idx="8302">0.60212962962962957</cx:pt>
          <cx:pt idx="8303">0.62349537037037039</cx:pt>
          <cx:pt idx="8304">0.63958333333333328</cx:pt>
          <cx:pt idx="8305">0.64173611111111117</cx:pt>
          <cx:pt idx="8306">0.65000000000000002</cx:pt>
          <cx:pt idx="8307">0.66340277777777779</cx:pt>
          <cx:pt idx="8308">0.66525462962962967</cx:pt>
          <cx:pt idx="8309">0.66702546296296295</cx:pt>
          <cx:pt idx="8310">0.67292824074074076</cx:pt>
          <cx:pt idx="8311">0.67650462962962965</cx:pt>
          <cx:pt idx="8312">0.68023148148148149</cx:pt>
          <cx:pt idx="8313">0.68534722222222222</cx:pt>
          <cx:pt idx="8314">0.69116898148148154</cx:pt>
          <cx:pt idx="8315">0.70059027777777771</cx:pt>
          <cx:pt idx="8316">0.70949074074074081</cx:pt>
          <cx:pt idx="8317">0.72261574074074064</cx:pt>
          <cx:pt idx="8318">0.73003472222222221</cx:pt>
          <cx:pt idx="8319">0.73990740740740746</cx:pt>
          <cx:pt idx="8320">0.75199074074074079</cx:pt>
          <cx:pt idx="8321">0.76722222222222225</cx:pt>
          <cx:pt idx="8322">0.76920138888888889</cx:pt>
          <cx:pt idx="8323">0.77770833333333333</cx:pt>
          <cx:pt idx="8324">0.77865740740740741</cx:pt>
          <cx:pt idx="8325">0.78076388888888892</cx:pt>
          <cx:pt idx="8326">0.78512731481481479</cx:pt>
          <cx:pt idx="8327">0.78606481481481483</cx:pt>
          <cx:pt idx="8328">0.3309259259259259</cx:pt>
          <cx:pt idx="8329">0.34055555555555556</cx:pt>
          <cx:pt idx="8330">0.34111111111111114</cx:pt>
          <cx:pt idx="8331">0.34487268518518516</cx:pt>
          <cx:pt idx="8332">0.34930555555555554</cx:pt>
          <cx:pt idx="8333">0.35543981481481479</cx:pt>
          <cx:pt idx="8334">0.36031250000000004</cx:pt>
          <cx:pt idx="8335">0.36096064814814816</cx:pt>
          <cx:pt idx="8336">0.36209490740740741</cx:pt>
          <cx:pt idx="8337">0.36311342592592594</cx:pt>
          <cx:pt idx="8338">0.36391203703703701</cx:pt>
          <cx:pt idx="8339">0.36623842592592593</cx:pt>
          <cx:pt idx="8340">0.36819444444444444</cx:pt>
          <cx:pt idx="8341">0.36864583333333334</cx:pt>
          <cx:pt idx="8342">0.37204861111111115</cx:pt>
          <cx:pt idx="8343">0.37740740740740741</cx:pt>
          <cx:pt idx="8344">0.37892361111111111</cx:pt>
          <cx:pt idx="8345">0.38103009259259263</cx:pt>
          <cx:pt idx="8346">0.38248842592592597</cx:pt>
          <cx:pt idx="8347">0.38972222222222225</cx:pt>
          <cx:pt idx="8348">0.39252314814814815</cx:pt>
          <cx:pt idx="8349">0.39353009259259258</cx:pt>
          <cx:pt idx="8350">0.4042013888888889</cx:pt>
          <cx:pt idx="8351">0.4047337962962963</cx:pt>
          <cx:pt idx="8352">0.40512731481481484</cx:pt>
          <cx:pt idx="8353">0.40628472222222217</cx:pt>
          <cx:pt idx="8354">0.41158564814814813</cx:pt>
          <cx:pt idx="8355">0.41894675925925928</cx:pt>
          <cx:pt idx="8356">0.42231481481481481</cx:pt>
          <cx:pt idx="8357">0.42765046296296294</cx:pt>
          <cx:pt idx="8358">0.43096064814814811</cx:pt>
          <cx:pt idx="8359">0.43215277777777777</cx:pt>
          <cx:pt idx="8360">0.43862268518518516</cx:pt>
          <cx:pt idx="8361">0.44415509259259256</cx:pt>
          <cx:pt idx="8362">0.44474537037037037</cx:pt>
          <cx:pt idx="8363">0.44569444444444445</cx:pt>
          <cx:pt idx="8364">0.45142361111111112</cx:pt>
          <cx:pt idx="8365">0.45166666666666666</cx:pt>
          <cx:pt idx="8366">0.45302083333333337</cx:pt>
          <cx:pt idx="8367">0.45682870370370371</cx:pt>
          <cx:pt idx="8368">0.45902777777777781</cx:pt>
          <cx:pt idx="8369">0.46697916666666667</cx:pt>
          <cx:pt idx="8370">0.47388888888888886</cx:pt>
          <cx:pt idx="8371">0.47439814814814812</cx:pt>
          <cx:pt idx="8372">0.47561342592592593</cx:pt>
          <cx:pt idx="8373">0.47672453703703704</cx:pt>
          <cx:pt idx="8374">0.49461805555555555</cx:pt>
          <cx:pt idx="8375">0.49540509259259258</cx:pt>
          <cx:pt idx="8376">0.49967592592592597</cx:pt>
          <cx:pt idx="8377">0.5017476851851852</cx:pt>
          <cx:pt idx="8378">0.50444444444444447</cx:pt>
          <cx:pt idx="8379">0.50653935185185184</cx:pt>
          <cx:pt idx="8380">0.50699074074074069</cx:pt>
          <cx:pt idx="8381">0.51371527777777781</cx:pt>
          <cx:pt idx="8382">0.52278935185185182</cx:pt>
          <cx:pt idx="8383">0.52311342592592591</cx:pt>
          <cx:pt idx="8384">0.52799768518518519</cx:pt>
          <cx:pt idx="8385">0.52979166666666666</cx:pt>
          <cx:pt idx="8386">0.5301851851851852</cx:pt>
          <cx:pt idx="8387">0.53109953703703705</cx:pt>
          <cx:pt idx="8388">0.54766203703703698</cx:pt>
          <cx:pt idx="8389">0.55133101851851851</cx:pt>
          <cx:pt idx="8390">0.56158564814814815</cx:pt>
          <cx:pt idx="8391">0.57248842592592586</cx:pt>
          <cx:pt idx="8392">0.57385416666666667</cx:pt>
          <cx:pt idx="8393">0.57682870370370376</cx:pt>
          <cx:pt idx="8394">0.58217592592592593</cx:pt>
          <cx:pt idx="8395">0.58804398148148151</cx:pt>
          <cx:pt idx="8396">0.5978472222222222</cx:pt>
          <cx:pt idx="8397">0.60550925925925925</cx:pt>
          <cx:pt idx="8398">0.60556712962962966</cx:pt>
          <cx:pt idx="8399">0.61113425925925924</cx:pt>
          <cx:pt idx="8400">0.61239583333333336</cx:pt>
          <cx:pt idx="8401">0.61565972222222221</cx:pt>
          <cx:pt idx="8402">0.63189814814814815</cx:pt>
          <cx:pt idx="8403">0.64337962962962958</cx:pt>
          <cx:pt idx="8404">0.64533564814814814</cx:pt>
          <cx:pt idx="8405">0.65953703703703703</cx:pt>
          <cx:pt idx="8406">0.69690972222222225</cx:pt>
          <cx:pt idx="8407">0.72670138888888891</cx:pt>
          <cx:pt idx="8408">0.7298958333333333</cx:pt>
          <cx:pt idx="8409">0.7308217592592593</cx:pt>
          <cx:pt idx="8410">0.74224537037037042</cx:pt>
          <cx:pt idx="8411">0.75159722222222225</cx:pt>
          <cx:pt idx="8412">0.75307870370370367</cx:pt>
          <cx:pt idx="8413">0.75641203703703708</cx:pt>
          <cx:pt idx="8414">0.76987268518518526</cx:pt>
          <cx:pt idx="8415">0.25251157407407404</cx:pt>
          <cx:pt idx="8416">0.29092592592592592</cx:pt>
          <cx:pt idx="8417">0.32366898148148149</cx:pt>
          <cx:pt idx="8418">0.34880787037037037</cx:pt>
          <cx:pt idx="8419">0.35070601851851851</cx:pt>
          <cx:pt idx="8420">0.35091435185185182</cx:pt>
          <cx:pt idx="8421">0.35652777777777778</cx:pt>
          <cx:pt idx="8422">0.35745370370370372</cx:pt>
          <cx:pt idx="8423">0.36440972222222223</cx:pt>
          <cx:pt idx="8424">0.3664351851851852</cx:pt>
          <cx:pt idx="8425">0.36681712962962965</cx:pt>
          <cx:pt idx="8426">0.36903935185185183</cx:pt>
          <cx:pt idx="8427">0.36991898148148145</cx:pt>
          <cx:pt idx="8428">0.37180555555555556</cx:pt>
          <cx:pt idx="8429">0.3746990740740741</cx:pt>
          <cx:pt idx="8430">0.3769675925925926</cx:pt>
          <cx:pt idx="8431">0.38222222222222224</cx:pt>
          <cx:pt idx="8432">0.38424768518518521</cx:pt>
          <cx:pt idx="8433">0.38468750000000002</cx:pt>
          <cx:pt idx="8434">0.38490740740740742</cx:pt>
          <cx:pt idx="8435">0.38789351851851855</cx:pt>
          <cx:pt idx="8436">0.39100694444444445</cx:pt>
          <cx:pt idx="8437">0.39422453703703703</cx:pt>
          <cx:pt idx="8438">0.40099537037037036</cx:pt>
          <cx:pt idx="8439">0.40144675925925927</cx:pt>
          <cx:pt idx="8440">0.40273148148148147</cx:pt>
          <cx:pt idx="8441">0.40369212962962964</cx:pt>
          <cx:pt idx="8442">0.40552083333333333</cx:pt>
          <cx:pt idx="8443">0.41440972222222222</cx:pt>
          <cx:pt idx="8444">0.4148958333333333</cx:pt>
          <cx:pt idx="8445">0.41836805555555556</cx:pt>
          <cx:pt idx="8446">0.43224537037037036</cx:pt>
          <cx:pt idx="8447">0.43722222222222223</cx:pt>
          <cx:pt idx="8448">0.45056712962962964</cx:pt>
          <cx:pt idx="8449">0.46256944444444442</cx:pt>
          <cx:pt idx="8450">0.4656481481481482</cx:pt>
          <cx:pt idx="8451">0.46880787037037036</cx:pt>
          <cx:pt idx="8452">0.47325231481481483</cx:pt>
          <cx:pt idx="8453">0.4752662037037037</cx:pt>
          <cx:pt idx="8454">0.47732638888888884</cx:pt>
          <cx:pt idx="8455">0.47795138888888888</cx:pt>
          <cx:pt idx="8456">0.48075231481481479</cx:pt>
          <cx:pt idx="8457">0.49037037037037035</cx:pt>
          <cx:pt idx="8458">0.49710648148148145</cx:pt>
          <cx:pt idx="8459">0.54531249999999998</cx:pt>
          <cx:pt idx="8460">0.55447916666666663</cx:pt>
          <cx:pt idx="8461">0.56135416666666671</cx:pt>
          <cx:pt idx="8462">0.57525462962962959</cx:pt>
          <cx:pt idx="8463">0.59486111111111117</cx:pt>
          <cx:pt idx="8464">0.59745370370370365</cx:pt>
          <cx:pt idx="8465">0.59781249999999997</cx:pt>
          <cx:pt idx="8466">0.60184027777777771</cx:pt>
          <cx:pt idx="8467">0.61193287037037036</cx:pt>
          <cx:pt idx="8468">0.61499999999999999</cx:pt>
          <cx:pt idx="8469">0.61853009259259262</cx:pt>
          <cx:pt idx="8470">0.61854166666666666</cx:pt>
          <cx:pt idx="8471">0.61981481481481482</cx:pt>
          <cx:pt idx="8472">0.62298611111111113</cx:pt>
          <cx:pt idx="8473">0.6411458333333333</cx:pt>
          <cx:pt idx="8474">0.6422106481481481</cx:pt>
          <cx:pt idx="8475">0.64564814814814808</cx:pt>
          <cx:pt idx="8476">0.65016203703703701</cx:pt>
          <cx:pt idx="8477">0.66167824074074078</cx:pt>
          <cx:pt idx="8478">0.66396990740740736</cx:pt>
          <cx:pt idx="8479">0.67060185185185184</cx:pt>
          <cx:pt idx="8480">0.67446759259259259</cx:pt>
          <cx:pt idx="8481">0.67837962962962972</cx:pt>
          <cx:pt idx="8482">0.68312499999999998</cx:pt>
          <cx:pt idx="8483">0.71229166666666666</cx:pt>
          <cx:pt idx="8484">0.72349537037037026</cx:pt>
          <cx:pt idx="8485">0.72783564814814816</cx:pt>
          <cx:pt idx="8486">0.73533564814814811</cx:pt>
          <cx:pt idx="8487">0.31684027777777779</cx:pt>
          <cx:pt idx="8488">0.33482638888888888</cx:pt>
          <cx:pt idx="8489">0.33585648148148151</cx:pt>
          <cx:pt idx="8490">0.36547453703703708</cx:pt>
          <cx:pt idx="8491">0.36550925925925926</cx:pt>
          <cx:pt idx="8492">0.37084490740740739</cx:pt>
          <cx:pt idx="8493">0.38918981481481479</cx:pt>
          <cx:pt idx="8494">0.39001157407407411</cx:pt>
          <cx:pt idx="8495">0.3904050925925926</cx:pt>
          <cx:pt idx="8496">0.3916782407407407</cx:pt>
          <cx:pt idx="8497">0.39848379629629632</cx:pt>
          <cx:pt idx="8498">0.39951388888888889</cx:pt>
          <cx:pt idx="8499">0.40062500000000001</cx:pt>
          <cx:pt idx="8500">0.40452546296296293</cx:pt>
          <cx:pt idx="8501">0.40835648148148151</cx:pt>
          <cx:pt idx="8502">0.41386574074074073</cx:pt>
          <cx:pt idx="8503">0.41851851851851851</cx:pt>
          <cx:pt idx="8504">0.42054398148148148</cx:pt>
          <cx:pt idx="8505">0.4208217592592593</cx:pt>
          <cx:pt idx="8506">0.42141203703703706</cx:pt>
          <cx:pt idx="8507">0.42368055555555556</cx:pt>
          <cx:pt idx="8508">0.44695601851851857</cx:pt>
          <cx:pt idx="8509">0.44753472222222218</cx:pt>
          <cx:pt idx="8510">0.46436342592592594</cx:pt>
          <cx:pt idx="8511">0.47465277777777781</cx:pt>
          <cx:pt idx="8512">0.47490740740740739</cx:pt>
          <cx:pt idx="8513">0.4758680555555555</cx:pt>
          <cx:pt idx="8514">0.47774305555555552</cx:pt>
          <cx:pt idx="8515">0.48184027777777777</cx:pt>
          <cx:pt idx="8516">0.48509259259259258</cx:pt>
          <cx:pt idx="8517">0.48700231481481482</cx:pt>
          <cx:pt idx="8518">0.4918865740740741</cx:pt>
          <cx:pt idx="8519">0.49299768518518516</cx:pt>
          <cx:pt idx="8520">0.49561342592592594</cx:pt>
          <cx:pt idx="8521">0.51730324074074074</cx:pt>
          <cx:pt idx="8522">0.52847222222222223</cx:pt>
          <cx:pt idx="8523">0.53427083333333336</cx:pt>
          <cx:pt idx="8524">0.53759259259259262</cx:pt>
          <cx:pt idx="8525">0.54010416666666672</cx:pt>
          <cx:pt idx="8526">0.55671296296296291</cx:pt>
          <cx:pt idx="8527">0.56896990740740738</cx:pt>
          <cx:pt idx="8528">0.57383101851851859</cx:pt>
          <cx:pt idx="8529">0.57868055555555553</cx:pt>
          <cx:pt idx="8530">0.60329861111111105</cx:pt>
          <cx:pt idx="8531">0.61564814814814817</cx:pt>
          <cx:pt idx="8532">0.62049768518518522</cx:pt>
          <cx:pt idx="8533">0.63210648148148152</cx:pt>
          <cx:pt idx="8534">0.64824074074074078</cx:pt>
          <cx:pt idx="8535">0.65280092592592587</cx:pt>
          <cx:pt idx="8536">0.66797453703703702</cx:pt>
          <cx:pt idx="8537">0.66828703703703696</cx:pt>
          <cx:pt idx="8538">0.69802083333333342</cx:pt>
          <cx:pt idx="8539">0.69918981481481479</cx:pt>
          <cx:pt idx="8540">0.72855324074074079</cx:pt>
          <cx:pt idx="8541">0.75498842592592597</cx:pt>
          <cx:pt idx="8542">0.25178240740740737</cx:pt>
          <cx:pt idx="8543">0.28607638888888892</cx:pt>
          <cx:pt idx="8544">0.28682870370370367</cx:pt>
          <cx:pt idx="8545">0.28870370370370368</cx:pt>
          <cx:pt idx="8546">0.30077546296296298</cx:pt>
          <cx:pt idx="8547">0.31990740740740742</cx:pt>
          <cx:pt idx="8548">0.32137731481481485</cx:pt>
          <cx:pt idx="8549">0.32552083333333331</cx:pt>
          <cx:pt idx="8550">0.3285763888888889</cx:pt>
          <cx:pt idx="8551">0.33236111111111111</cx:pt>
          <cx:pt idx="8552">0.33707175925925931</cx:pt>
          <cx:pt idx="8553">0.33817129629629633</cx:pt>
          <cx:pt idx="8554">0.34583333333333338</cx:pt>
          <cx:pt idx="8555">0.34591435185185188</cx:pt>
          <cx:pt idx="8556">0.34625</cx:pt>
          <cx:pt idx="8557">0.34950231481481481</cx:pt>
          <cx:pt idx="8558">0.34980324074074076</cx:pt>
          <cx:pt idx="8559">0.36019675925925926</cx:pt>
          <cx:pt idx="8560">0.36291666666666672</cx:pt>
          <cx:pt idx="8561">0.3646875</cx:pt>
          <cx:pt idx="8562">0.37393518518518515</cx:pt>
          <cx:pt idx="8563">0.37413194444444442</cx:pt>
          <cx:pt idx="8564">0.38017361111111114</cx:pt>
          <cx:pt idx="8565">0.38172453703703701</cx:pt>
          <cx:pt idx="8566">0.38447916666666665</cx:pt>
          <cx:pt idx="8567">0.38645833333333335</cx:pt>
          <cx:pt idx="8568">0.39054398148148151</cx:pt>
          <cx:pt idx="8569">0.39133101851851854</cx:pt>
          <cx:pt idx="8570">0.39429398148148148</cx:pt>
          <cx:pt idx="8571">0.39844907407407404</cx:pt>
          <cx:pt idx="8572">0.39870370370370373</cx:pt>
          <cx:pt idx="8573">0.4025347222222222</cx:pt>
          <cx:pt idx="8574">0.40310185185185188</cx:pt>
          <cx:pt idx="8575">0.41030092592592587</cx:pt>
          <cx:pt idx="8576">0.41185185185185186</cx:pt>
          <cx:pt idx="8577">0.41415509259259259</cx:pt>
          <cx:pt idx="8578">0.41791666666666666</cx:pt>
          <cx:pt idx="8579">0.43408564814814815</cx:pt>
          <cx:pt idx="8580">0.43956018518518519</cx:pt>
          <cx:pt idx="8581">0.44096064814814812</cx:pt>
          <cx:pt idx="8582">0.44127314814814816</cx:pt>
          <cx:pt idx="8583">0.44693287037037038</cx:pt>
          <cx:pt idx="8584">0.4491087962962963</cx:pt>
          <cx:pt idx="8585">0.45050925925925928</cx:pt>
          <cx:pt idx="8586">0.45482638888888888</cx:pt>
          <cx:pt idx="8587">0.45525462962962965</cx:pt>
          <cx:pt idx="8588">0.4562268518518518</cx:pt>
          <cx:pt idx="8589">0.45682870370370371</cx:pt>
          <cx:pt idx="8590">0.46232638888888888</cx:pt>
          <cx:pt idx="8591">0.46240740740740738</cx:pt>
          <cx:pt idx="8592">0.46329861111111109</cx:pt>
          <cx:pt idx="8593">0.4647337962962963</cx:pt>
          <cx:pt idx="8594">0.46917824074074077</cx:pt>
          <cx:pt idx="8595">0.47498842592592588</cx:pt>
          <cx:pt idx="8596">0.48188657407407409</cx:pt>
          <cx:pt idx="8597">0.48390046296296302</cx:pt>
          <cx:pt idx="8598">0.48946759259259259</cx:pt>
          <cx:pt idx="8599">0.49038194444444444</cx:pt>
          <cx:pt idx="8600">0.49658564814814815</cx:pt>
          <cx:pt idx="8601">0.52035879629629633</cx:pt>
          <cx:pt idx="8602">0.52335648148148151</cx:pt>
          <cx:pt idx="8603">0.52495370370370364</cx:pt>
          <cx:pt idx="8604">0.52679398148148149</cx:pt>
          <cx:pt idx="8605">0.52863425925925933</cx:pt>
          <cx:pt idx="8606">0.53961805555555553</cx:pt>
          <cx:pt idx="8607">0.54403935185185182</cx:pt>
          <cx:pt idx="8608">0.55333333333333334</cx:pt>
          <cx:pt idx="8609">0.55611111111111111</cx:pt>
          <cx:pt idx="8610">0.55636574074074074</cx:pt>
          <cx:pt idx="8611">0.5568171296296297</cx:pt>
          <cx:pt idx="8612">0.55734953703703705</cx:pt>
          <cx:pt idx="8613">0.56137731481481479</cx:pt>
          <cx:pt idx="8614">0.56983796296296296</cx:pt>
          <cx:pt idx="8615">0.57885416666666667</cx:pt>
          <cx:pt idx="8616">0.57931712962962967</cx:pt>
          <cx:pt idx="8617">0.58118055555555559</cx:pt>
          <cx:pt idx="8618">0.58310185185185182</cx:pt>
          <cx:pt idx="8619">0.5832060185185185</cx:pt>
          <cx:pt idx="8620">0.58649305555555553</cx:pt>
          <cx:pt idx="8621">0.59693287037037035</cx:pt>
          <cx:pt idx="8622">0.59710648148148149</cx:pt>
          <cx:pt idx="8623">0.60070601851851857</cx:pt>
          <cx:pt idx="8624">0.60108796296296296</cx:pt>
          <cx:pt idx="8625">0.60167824074074072</cx:pt>
          <cx:pt idx="8626">0.60614583333333327</cx:pt>
          <cx:pt idx="8627">0.62174768518518519</cx:pt>
          <cx:pt idx="8628">0.62754629629629632</cx:pt>
          <cx:pt idx="8629">0.63148148148148142</cx:pt>
          <cx:pt idx="8630">0.63479166666666664</cx:pt>
          <cx:pt idx="8631">0.63510416666666669</cx:pt>
          <cx:pt idx="8632">0.6381944444444444</cx:pt>
          <cx:pt idx="8633">0.646550925925926</cx:pt>
          <cx:pt idx="8634">0.64726851851851852</cx:pt>
          <cx:pt idx="8635">0.64780092592592597</cx:pt>
          <cx:pt idx="8636">0.64927083333333335</cx:pt>
          <cx:pt idx="8637">0.65263888888888888</cx:pt>
          <cx:pt idx="8638">0.65307870370370369</cx:pt>
          <cx:pt idx="8639">0.65583333333333338</cx:pt>
          <cx:pt idx="8640">0.66374999999999995</cx:pt>
          <cx:pt idx="8641">0.67600694444444442</cx:pt>
          <cx:pt idx="8642">0.68178240740740748</cx:pt>
          <cx:pt idx="8643">0.6878009259259259</cx:pt>
          <cx:pt idx="8644">0.69344907407407408</cx:pt>
          <cx:pt idx="8645">0.72165509259259253</cx:pt>
          <cx:pt idx="8646">0.72576388888888888</cx:pt>
          <cx:pt idx="8647">0.72578703703703706</cx:pt>
          <cx:pt idx="8648">0.72750000000000004</cx:pt>
          <cx:pt idx="8649">0.73197916666666663</cx:pt>
          <cx:pt idx="8650">0.26708333333333334</cx:pt>
          <cx:pt idx="8651">0.27262731481481484</cx:pt>
          <cx:pt idx="8652">0.28054398148148146</cx:pt>
          <cx:pt idx="8653">0.29719907407407409</cx:pt>
          <cx:pt idx="8654">0.30199074074074073</cx:pt>
          <cx:pt idx="8655">0.30711805555555555</cx:pt>
          <cx:pt idx="8656">0.30768518518518517</cx:pt>
          <cx:pt idx="8657">0.31936342592592593</cx:pt>
          <cx:pt idx="8658">0.33011574074074074</cx:pt>
          <cx:pt idx="8659">0.33081018518518518</cx:pt>
          <cx:pt idx="8660">0.3357175925925926</cx:pt>
          <cx:pt idx="8661">0.34678240740740746</cx:pt>
          <cx:pt idx="8662">0.34840277777777778</cx:pt>
          <cx:pt idx="8663">0.34932870370370367</cx:pt>
          <cx:pt idx="8664">0.34953703703703703</cx:pt>
          <cx:pt idx="8665">0.35420138888888886</cx:pt>
          <cx:pt idx="8666">0.35869212962962965</cx:pt>
          <cx:pt idx="8667">0.36156250000000001</cx:pt>
          <cx:pt idx="8668">0.37121527777777774</cx:pt>
          <cx:pt idx="8669">0.37247685185185181</cx:pt>
          <cx:pt idx="8670">0.37251157407407409</cx:pt>
          <cx:pt idx="8671">0.37284722222222227</cx:pt>
          <cx:pt idx="8672">0.37736111111111109</cx:pt>
          <cx:pt idx="8673">0.37843749999999998</cx:pt>
          <cx:pt idx="8674">0.37880787037037034</cx:pt>
          <cx:pt idx="8675">0.37936342592592592</cx:pt>
          <cx:pt idx="8676">0.38069444444444445</cx:pt>
          <cx:pt idx="8677">0.3822800925925926</cx:pt>
          <cx:pt idx="8678">0.38440972222222225</cx:pt>
          <cx:pt idx="8679">0.38626157407407408</cx:pt>
          <cx:pt idx="8680">0.39083333333333337</cx:pt>
          <cx:pt idx="8681">0.39193287037037039</cx:pt>
          <cx:pt idx="8682">0.39424768518518521</cx:pt>
          <cx:pt idx="8683">0.39613425925925921</cx:pt>
          <cx:pt idx="8684">0.39962962962962961</cx:pt>
          <cx:pt idx="8685">0.40081018518518513</cx:pt>
          <cx:pt idx="8686">0.40081018518518513</cx:pt>
          <cx:pt idx="8687">0.40993055555555552</cx:pt>
          <cx:pt idx="8688">0.41062500000000002</cx:pt>
          <cx:pt idx="8689">0.41076388888888887</cx:pt>
          <cx:pt idx="8690">0.4123148148148148</cx:pt>
          <cx:pt idx="8691">0.4135300925925926</cx:pt>
          <cx:pt idx="8692">0.41586805555555556</cx:pt>
          <cx:pt idx="8693">0.41761574074074076</cx:pt>
          <cx:pt idx="8694">0.41866898148148146</cx:pt>
          <cx:pt idx="8695">0.41957175925925921</cx:pt>
          <cx:pt idx="8696">0.42395833333333338</cx:pt>
          <cx:pt idx="8697">0.43383101851851852</cx:pt>
          <cx:pt idx="8698">0.43412037037037038</cx:pt>
          <cx:pt idx="8699">0.43870370370370365</cx:pt>
          <cx:pt idx="8700">0.43930555555555556</cx:pt>
          <cx:pt idx="8701">0.44079861111111113</cx:pt>
          <cx:pt idx="8702">0.44732638888888893</cx:pt>
          <cx:pt idx="8703">0.44909722222222226</cx:pt>
          <cx:pt idx="8704">0.45319444444444446</cx:pt>
          <cx:pt idx="8705">0.46057870370370368</cx:pt>
          <cx:pt idx="8706">0.46108796296296295</cx:pt>
          <cx:pt idx="8707">0.46334490740740741</cx:pt>
          <cx:pt idx="8708">0.46994212962962961</cx:pt>
          <cx:pt idx="8709">0.48247685185185185</cx:pt>
          <cx:pt idx="8710">0.4826388888888889</cx:pt>
          <cx:pt idx="8711">0.49436342592592591</cx:pt>
          <cx:pt idx="8712">0.49905092592592593</cx:pt>
          <cx:pt idx="8713">0.50211805555555555</cx:pt>
          <cx:pt idx="8714">0.50245370370370368</cx:pt>
          <cx:pt idx="8715">0.50859953703703698</cx:pt>
          <cx:pt idx="8716">0.51079861111111113</cx:pt>
          <cx:pt idx="8717">0.51200231481481484</cx:pt>
          <cx:pt idx="8718">0.5258680555555556</cx:pt>
          <cx:pt idx="8719">0.52664351851851854</cx:pt>
          <cx:pt idx="8720">0.53991898148148143</cx:pt>
          <cx:pt idx="8721">0.54383101851851856</cx:pt>
          <cx:pt idx="8722">0.54409722222222223</cx:pt>
          <cx:pt idx="8723">0.5463541666666667</cx:pt>
          <cx:pt idx="8724">0.55353009259259256</cx:pt>
          <cx:pt idx="8725">0.56331018518518516</cx:pt>
          <cx:pt idx="8726">0.56753472222222223</cx:pt>
          <cx:pt idx="8727">0.56813657407407414</cx:pt>
          <cx:pt idx="8728">0.58092592592592596</cx:pt>
          <cx:pt idx="8729">0.60229166666666667</cx:pt>
          <cx:pt idx="8730">0.60665509259259254</cx:pt>
          <cx:pt idx="8731">0.60703703703703704</cx:pt>
          <cx:pt idx="8732">0.6206828703703704</cx:pt>
          <cx:pt idx="8733">0.62206018518518513</cx:pt>
          <cx:pt idx="8734">0.62465277777777783</cx:pt>
          <cx:pt idx="8735">0.62578703703703698</cx:pt>
          <cx:pt idx="8736">0.62986111111111109</cx:pt>
          <cx:pt idx="8737">0.65196759259259263</cx:pt>
          <cx:pt idx="8738">0.6815972222222223</cx:pt>
          <cx:pt idx="8739">0.6852893518518518</cx:pt>
          <cx:pt idx="8740">0.70339120370370367</cx:pt>
          <cx:pt idx="8741">0.71202546296296287</cx:pt>
          <cx:pt idx="8742">0.76811342592592602</cx:pt>
          <cx:pt idx="8743">0.27790509259259261</cx:pt>
          <cx:pt idx="8744">0.27880787037037036</cx:pt>
          <cx:pt idx="8745">0.28159722222222222</cx:pt>
          <cx:pt idx="8746">0.29031250000000003</cx:pt>
          <cx:pt idx="8747">0.29748842592592589</cx:pt>
          <cx:pt idx="8748">0.31707175925925929</cx:pt>
          <cx:pt idx="8749">0.32020833333333337</cx:pt>
          <cx:pt idx="8750">0.32046296296296295</cx:pt>
          <cx:pt idx="8751">0.34096064814814814</cx:pt>
          <cx:pt idx="8752">0.34596064814814814</cx:pt>
          <cx:pt idx="8753">0.34667824074074072</cx:pt>
          <cx:pt idx="8754">0.34729166666666672</cx:pt>
          <cx:pt idx="8755">0.34956018518518522</cx:pt>
          <cx:pt idx="8756">0.35569444444444448</cx:pt>
          <cx:pt idx="8757">0.35633101851851851</cx:pt>
          <cx:pt idx="8758">0.36181712962962959</cx:pt>
          <cx:pt idx="8759">0.36190972222222223</cx:pt>
          <cx:pt idx="8760">0.36704861111111109</cx:pt>
          <cx:pt idx="8761">0.37695601851851851</cx:pt>
          <cx:pt idx="8762">0.38060185185185186</cx:pt>
          <cx:pt idx="8763">0.3810763888888889</cx:pt>
          <cx:pt idx="8764">0.38215277777777779</cx:pt>
          <cx:pt idx="8765">0.3832638888888889</cx:pt>
          <cx:pt idx="8766">0.38429398148148147</cx:pt>
          <cx:pt idx="8767">0.39090277777777777</cx:pt>
          <cx:pt idx="8768">0.3941203703703704</cx:pt>
          <cx:pt idx="8769">0.40680555555555559</cx:pt>
          <cx:pt idx="8770">0.41578703703703707</cx:pt>
          <cx:pt idx="8771">0.41689814814814818</cx:pt>
          <cx:pt idx="8772">0.41714120370370367</cx:pt>
          <cx:pt idx="8773">0.41865740740740742</cx:pt>
          <cx:pt idx="8774">0.42085648148148147</cx:pt>
          <cx:pt idx="8775">0.42163194444444446</cx:pt>
          <cx:pt idx="8776">0.42895833333333333</cx:pt>
          <cx:pt idx="8777">0.44005787037037036</cx:pt>
          <cx:pt idx="8778">0.44675925925925924</cx:pt>
          <cx:pt idx="8779">0.44858796296296299</cx:pt>
          <cx:pt idx="8780">0.45059027777777777</cx:pt>
          <cx:pt idx="8781">0.45313657407407404</cx:pt>
          <cx:pt idx="8782">0.45313657407407404</cx:pt>
          <cx:pt idx="8783">0.46353009259259265</cx:pt>
          <cx:pt idx="8784">0.46421296296296299</cx:pt>
          <cx:pt idx="8785">0.47202546296296299</cx:pt>
          <cx:pt idx="8786">0.47891203703703705</cx:pt>
          <cx:pt idx="8787">0.48076388888888894</cx:pt>
          <cx:pt idx="8788">0.4839236111111111</cx:pt>
          <cx:pt idx="8789">0.48721064814814818</cx:pt>
          <cx:pt idx="8790">0.49002314814814812</cx:pt>
          <cx:pt idx="8791">0.49327546296296299</cx:pt>
          <cx:pt idx="8792">0.49407407407407411</cx:pt>
          <cx:pt idx="8793">0.49920138888888888</cx:pt>
          <cx:pt idx="8794">0.50143518518518515</cx:pt>
          <cx:pt idx="8795">0.50383101851851853</cx:pt>
          <cx:pt idx="8796">0.50520833333333337</cx:pt>
          <cx:pt idx="8797">0.50809027777777771</cx:pt>
          <cx:pt idx="8798">0.50842592592592595</cx:pt>
          <cx:pt idx="8799">0.52653935185185186</cx:pt>
          <cx:pt idx="8800">0.53065972222222224</cx:pt>
          <cx:pt idx="8801">0.53164351851851854</cx:pt>
          <cx:pt idx="8802">0.53478009259259263</cx:pt>
          <cx:pt idx="8803">0.53601851851851856</cx:pt>
          <cx:pt idx="8804">0.53675925925925927</cx:pt>
          <cx:pt idx="8805">0.53896990740740736</cx:pt>
          <cx:pt idx="8806">0.53956018518518511</cx:pt>
          <cx:pt idx="8807">0.55429398148148146</cx:pt>
          <cx:pt idx="8808">0.55671296296296291</cx:pt>
          <cx:pt idx="8809">0.55690972222222224</cx:pt>
          <cx:pt idx="8810">0.56350694444444438</cx:pt>
          <cx:pt idx="8811">0.56482638888888892</cx:pt>
          <cx:pt idx="8812">0.56526620370370373</cx:pt>
          <cx:pt idx="8813">0.56530092592592596</cx:pt>
          <cx:pt idx="8814">0.57042824074074072</cx:pt>
          <cx:pt idx="8815">0.57612268518518517</cx:pt>
          <cx:pt idx="8816">0.57755787037037043</cx:pt>
          <cx:pt idx="8817">0.6051157407407407</cx:pt>
          <cx:pt idx="8818">0.60594907407407406</cx:pt>
          <cx:pt idx="8819">0.61239583333333336</cx:pt>
          <cx:pt idx="8820">0.62260416666666674</cx:pt>
          <cx:pt idx="8821">0.6306828703703703</cx:pt>
          <cx:pt idx="8822">0.63145833333333334</cx:pt>
          <cx:pt idx="8823">0.64362268518518517</cx:pt>
          <cx:pt idx="8824">0.65956018518518522</cx:pt>
          <cx:pt idx="8825">0.66379629629629633</cx:pt>
          <cx:pt idx="8826">0.66952546296296289</cx:pt>
          <cx:pt idx="8827">0.67987268518518518</cx:pt>
          <cx:pt idx="8828">0.68291666666666673</cx:pt>
          <cx:pt idx="8829">0.68516203703703704</cx:pt>
          <cx:pt idx="8830">0.68686342592592586</cx:pt>
          <cx:pt idx="8831">0.69734953703703706</cx:pt>
          <cx:pt idx="8832">0.69819444444444445</cx:pt>
          <cx:pt idx="8833">0.6999305555555555</cx:pt>
          <cx:pt idx="8834">0.70263888888888892</cx:pt>
          <cx:pt idx="8835">0.71416666666666673</cx:pt>
          <cx:pt idx="8836">0.75037037037037047</cx:pt>
          <cx:pt idx="8837">0.75930555555555557</cx:pt>
          <cx:pt idx="8838">0.28332175925925923</cx:pt>
          <cx:pt idx="8839">0.28562500000000002</cx:pt>
          <cx:pt idx="8840">0.29259259259259257</cx:pt>
          <cx:pt idx="8841">0.29365740740740742</cx:pt>
          <cx:pt idx="8842">0.30020833333333335</cx:pt>
          <cx:pt idx="8843">0.30199074074074073</cx:pt>
          <cx:pt idx="8844">0.30303240740740739</cx:pt>
          <cx:pt idx="8845">0.33012731481481478</cx:pt>
          <cx:pt idx="8846">0.33258101851851851</cx:pt>
          <cx:pt idx="8847">0.33378472222222227</cx:pt>
          <cx:pt idx="8848">0.34118055555555554</cx:pt>
          <cx:pt idx="8849">0.34475694444444444</cx:pt>
          <cx:pt idx="8850">0.34590277777777773</cx:pt>
          <cx:pt idx="8851">0.34849537037037037</cx:pt>
          <cx:pt idx="8852">0.3525578703703704</cx:pt>
          <cx:pt idx="8853">0.35310185185185183</cx:pt>
          <cx:pt idx="8854">0.35635416666666669</cx:pt>
          <cx:pt idx="8855">0.35760416666666667</cx:pt>
          <cx:pt idx="8856">0.36151620370370369</cx:pt>
          <cx:pt idx="8857">0.36428240740740742</cx:pt>
          <cx:pt idx="8858">0.37310185185185185</cx:pt>
          <cx:pt idx="8859">0.3740856481481481</cx:pt>
          <cx:pt idx="8860">0.37975694444444441</cx:pt>
          <cx:pt idx="8861">0.39158564814814811</cx:pt>
          <cx:pt idx="8862">0.39946759259259257</cx:pt>
          <cx:pt idx="8863">0.40462962962962962</cx:pt>
          <cx:pt idx="8864">0.40592592592592597</cx:pt>
          <cx:pt idx="8865">0.40690972222222221</cx:pt>
          <cx:pt idx="8866">0.40896990740740741</cx:pt>
          <cx:pt idx="8867">0.41310185185185189</cx:pt>
          <cx:pt idx="8868">0.41356481481481483</cx:pt>
          <cx:pt idx="8869">0.41951388888888891</cx:pt>
          <cx:pt idx="8870">0.42827546296296298</cx:pt>
          <cx:pt idx="8871">0.43753472222222217</cx:pt>
          <cx:pt idx="8872">0.46482638888888889</cx:pt>
          <cx:pt idx="8873">0.47168981481481481</cx:pt>
          <cx:pt idx="8874">0.47972222222222222</cx:pt>
          <cx:pt idx="8875">0.48846064814814816</cx:pt>
          <cx:pt idx="8876">0.49336805555555557</cx:pt>
          <cx:pt idx="8877">0.4965046296296296</cx:pt>
          <cx:pt idx="8878">0.49855324074074076</cx:pt>
          <cx:pt idx="8879">0.517511574074074</cx:pt>
          <cx:pt idx="8880">0.51916666666666667</cx:pt>
          <cx:pt idx="8881">0.52335648148148151</cx:pt>
          <cx:pt idx="8882">0.53215277777777781</cx:pt>
          <cx:pt idx="8883">0.53245370370370371</cx:pt>
          <cx:pt idx="8884">0.53511574074074075</cx:pt>
          <cx:pt idx="8885">0.54896990740740736</cx:pt>
          <cx:pt idx="8886">0.55064814814814811</cx:pt>
          <cx:pt idx="8887">0.55493055555555559</cx:pt>
          <cx:pt idx="8888">0.55584490740740744</cx:pt>
          <cx:pt idx="8889">0.55701388888888892</cx:pt>
          <cx:pt idx="8890">0.55839120370370365</cx:pt>
          <cx:pt idx="8891">0.55888888888888888</cx:pt>
          <cx:pt idx="8892">0.56099537037037039</cx:pt>
          <cx:pt idx="8893">0.56248842592592596</cx:pt>
          <cx:pt idx="8894">0.58886574074074072</cx:pt>
          <cx:pt idx="8895">0.58987268518518521</cx:pt>
          <cx:pt idx="8896">0.59024305555555556</cx:pt>
          <cx:pt idx="8897">0.59133101851851855</cx:pt>
          <cx:pt idx="8898">0.59458333333333335</cx:pt>
          <cx:pt idx="8899">0.60166666666666668</cx:pt>
          <cx:pt idx="8900">0.61640046296296302</cx:pt>
          <cx:pt idx="8901">0.61652777777777779</cx:pt>
          <cx:pt idx="8902">0.61844907407407412</cx:pt>
          <cx:pt idx="8903">0.62623842592592593</cx:pt>
          <cx:pt idx="8904">0.62748842592592591</cx:pt>
          <cx:pt idx="8905">0.63730324074074074</cx:pt>
          <cx:pt idx="8906">0.63962962962962966</cx:pt>
          <cx:pt idx="8907">0.64312500000000006</cx:pt>
          <cx:pt idx="8908">0.64724537037037033</cx:pt>
          <cx:pt idx="8909">0.65591435185185187</cx:pt>
          <cx:pt idx="8910">0.65945601851851854</cx:pt>
          <cx:pt idx="8911">0.66146990740740741</cx:pt>
          <cx:pt idx="8912">0.66218750000000004</cx:pt>
          <cx:pt idx="8913">0.6696643518518518</cx:pt>
          <cx:pt idx="8914">0.67563657407407407</cx:pt>
          <cx:pt idx="8915">0.68596064814814817</cx:pt>
          <cx:pt idx="8916">0.71307870370370363</cx:pt>
          <cx:pt idx="8917">0.2799537037037037</cx:pt>
          <cx:pt idx="8918">0.28247685185185184</cx:pt>
          <cx:pt idx="8919">0.30709490740740741</cx:pt>
          <cx:pt idx="8920">0.33931712962962962</cx:pt>
          <cx:pt idx="8921">0.34002314814814816</cx:pt>
          <cx:pt idx="8922">0.34099537037037037</cx:pt>
          <cx:pt idx="8923">0.34476851851851853</cx:pt>
          <cx:pt idx="8924">0.34622685185185187</cx:pt>
          <cx:pt idx="8925">0.35101851851851856</cx:pt>
          <cx:pt idx="8926">0.35146990740740741</cx:pt>
          <cx:pt idx="8927">0.35377314814814814</cx:pt>
          <cx:pt idx="8928">0.35418981481481482</cx:pt>
          <cx:pt idx="8929">0.3553472222222222</cx:pt>
          <cx:pt idx="8930">0.35957175925925927</cx:pt>
          <cx:pt idx="8931">0.36261574074074071</cx:pt>
          <cx:pt idx="8932">0.36482638888888891</cx:pt>
          <cx:pt idx="8933">0.36878472222222225</cx:pt>
          <cx:pt idx="8934">0.36908564814814815</cx:pt>
          <cx:pt idx="8935">0.37034722222222222</cx:pt>
          <cx:pt idx="8936">0.37729166666666664</cx:pt>
          <cx:pt idx="8937">0.38155092592592593</cx:pt>
          <cx:pt idx="8938">0.38182870370370375</cx:pt>
          <cx:pt idx="8939">0.38697916666666665</cx:pt>
          <cx:pt idx="8940">0.388125</cx:pt>
          <cx:pt idx="8941">0.3898726851851852</cx:pt>
          <cx:pt idx="8942">0.39313657407407404</cx:pt>
          <cx:pt idx="8943">0.39694444444444449</cx:pt>
          <cx:pt idx="8944">0.40111111111111114</cx:pt>
          <cx:pt idx="8945">0.40585648148148151</cx:pt>
          <cx:pt idx="8946">0.41228009259259263</cx:pt>
          <cx:pt idx="8947">0.41759259259259257</cx:pt>
          <cx:pt idx="8948">0.41761574074074076</cx:pt>
          <cx:pt idx="8949">0.41880787037037037</cx:pt>
          <cx:pt idx="8950">0.41987268518518522</cx:pt>
          <cx:pt idx="8951">0.42158564814814814</cx:pt>
          <cx:pt idx="8952">0.42385416666666664</cx:pt>
          <cx:pt idx="8953">0.42738425925925921</cx:pt>
          <cx:pt idx="8954">0.42769675925925926</cx:pt>
          <cx:pt idx="8955">0.42818287037037034</cx:pt>
          <cx:pt idx="8956">0.43530092592592595</cx:pt>
          <cx:pt idx="8957">0.43829861111111112</cx:pt>
          <cx:pt idx="8958">0.43980324074074079</cx:pt>
          <cx:pt idx="8959">0.44362268518518522</cx:pt>
          <cx:pt idx="8960">0.44495370370370368</cx:pt>
          <cx:pt idx="8961">0.44672453703703702</cx:pt>
          <cx:pt idx="8962">0.46021990740740742</cx:pt>
          <cx:pt idx="8963">0.46130787037037035</cx:pt>
          <cx:pt idx="8964">0.46157407407407408</cx:pt>
          <cx:pt idx="8965">0.46482638888888889</cx:pt>
          <cx:pt idx="8966">0.46626157407407409</cx:pt>
          <cx:pt idx="8967">0.46835648148148151</cx:pt>
          <cx:pt idx="8968">0.47025462962962966</cx:pt>
          <cx:pt idx="8969">0.47174768518518517</cx:pt>
          <cx:pt idx="8970">0.47497685185185184</cx:pt>
          <cx:pt idx="8971">0.48226851851851849</cx:pt>
          <cx:pt idx="8972">0.48885416666666665</cx:pt>
          <cx:pt idx="8973">0.49163194444444441</cx:pt>
          <cx:pt idx="8974">0.49981481481481477</cx:pt>
          <cx:pt idx="8975">0.5002199074074074</cx:pt>
          <cx:pt idx="8976">0.50278935185185192</cx:pt>
          <cx:pt idx="8977">0.5099421296296297</cx:pt>
          <cx:pt idx="8978">0.51832175925925927</cx:pt>
          <cx:pt idx="8979">0.51856481481481487</cx:pt>
          <cx:pt idx="8980">0.52105324074074078</cx:pt>
          <cx:pt idx="8981">0.52280092592592597</cx:pt>
          <cx:pt idx="8982">0.53017361111111116</cx:pt>
          <cx:pt idx="8983">0.53781250000000003</cx:pt>
          <cx:pt idx="8984">0.54631944444444447</cx:pt>
          <cx:pt idx="8985">0.55309027777777775</cx:pt>
          <cx:pt idx="8986">0.56145833333333328</cx:pt>
          <cx:pt idx="8987">0.57565972222222228</cx:pt>
          <cx:pt idx="8988">0.59649305555555554</cx:pt>
          <cx:pt idx="8989">0.61303240740740739</cx:pt>
          <cx:pt idx="8990">0.61520833333333336</cx:pt>
          <cx:pt idx="8991">0.61663194444444447</cx:pt>
          <cx:pt idx="8992">0.61965277777777772</cx:pt>
          <cx:pt idx="8993">0.62428240740740748</cx:pt>
          <cx:pt idx="8994">0.62631944444444443</cx:pt>
          <cx:pt idx="8995">0.64466435185185189</cx:pt>
          <cx:pt idx="8996">0.64585648148148145</cx:pt>
          <cx:pt idx="8997">0.6482175925925926</cx:pt>
          <cx:pt idx="8998">0.65973379629629625</cx:pt>
          <cx:pt idx="8999">0.66194444444444445</cx:pt>
          <cx:pt idx="9000">0.68754629629629627</cx:pt>
          <cx:pt idx="9001">0.69439814814814815</cx:pt>
          <cx:pt idx="9002">0.69518518518518524</cx:pt>
          <cx:pt idx="9003">0.7039467592592592</cx:pt>
          <cx:pt idx="9004">0.72155092592592596</cx:pt>
          <cx:pt idx="9005">0.74252314814814813</cx:pt>
          <cx:pt idx="9006">0.74687500000000007</cx:pt>
          <cx:pt idx="9007">0.76280092592592597</cx:pt>
          <cx:pt idx="9008">0.27739583333333334</cx:pt>
          <cx:pt idx="9009">0.28332175925925923</cx:pt>
          <cx:pt idx="9010">0.31812499999999999</cx:pt>
          <cx:pt idx="9011">0.32146990740740738</cx:pt>
          <cx:pt idx="9012">0.3216087962962963</cx:pt>
          <cx:pt idx="9013">0.33133101851851854</cx:pt>
          <cx:pt idx="9014">0.33818287037037037</cx:pt>
          <cx:pt idx="9015">0.34141203703703704</cx:pt>
          <cx:pt idx="9016">0.34834490740740742</cx:pt>
          <cx:pt idx="9017">0.35087962962962965</cx:pt>
          <cx:pt idx="9018">0.35115740740740736</cx:pt>
          <cx:pt idx="9019">0.35212962962962963</cx:pt>
          <cx:pt idx="9020">0.36024305555555558</cx:pt>
          <cx:pt idx="9021">0.36099537037037038</cx:pt>
          <cx:pt idx="9022">0.36266203703703703</cx:pt>
          <cx:pt idx="9023">0.36359953703703707</cx:pt>
          <cx:pt idx="9024">0.36723379629629632</cx:pt>
          <cx:pt idx="9025">0.36972222222222223</cx:pt>
          <cx:pt idx="9026">0.37009259259259258</cx:pt>
          <cx:pt idx="9027">0.37085648148148148</cx:pt>
          <cx:pt idx="9028">0.37168981481481483</cx:pt>
          <cx:pt idx="9029">0.3747685185185185</cx:pt>
          <cx:pt idx="9030">0.3777430555555556</cx:pt>
          <cx:pt idx="9031">0.3821180555555555</cx:pt>
          <cx:pt idx="9032">0.38232638888888887</cx:pt>
          <cx:pt idx="9033">0.38512731481481483</cx:pt>
          <cx:pt idx="9034">0.38596064814814812</cx:pt>
          <cx:pt idx="9035">0.38730324074074068</cx:pt>
          <cx:pt idx="9036">0.38776620370370374</cx:pt>
          <cx:pt idx="9037">0.38824074074074072</cx:pt>
          <cx:pt idx="9038">0.38864583333333336</cx:pt>
          <cx:pt idx="9039">0.39245370370370369</cx:pt>
          <cx:pt idx="9040">0.39486111111111111</cx:pt>
          <cx:pt idx="9041">0.39840277777777783</cx:pt>
          <cx:pt idx="9042">0.39902777777777776</cx:pt>
          <cx:pt idx="9043">0.40457175925925926</cx:pt>
          <cx:pt idx="9044">0.40531249999999996</cx:pt>
          <cx:pt idx="9045">0.40542824074074074</cx:pt>
          <cx:pt idx="9046">0.4111805555555556</cx:pt>
          <cx:pt idx="9047">0.42199074074074078</cx:pt>
          <cx:pt idx="9048">0.42247685185185185</cx:pt>
          <cx:pt idx="9049">0.42525462962962962</cx:pt>
          <cx:pt idx="9050">0.42858796296296298</cx:pt>
          <cx:pt idx="9051">0.43214120370370374</cx:pt>
          <cx:pt idx="9052">0.43495370370370368</cx:pt>
          <cx:pt idx="9053">0.44085648148148149</cx:pt>
          <cx:pt idx="9054">0.45091435185185186</cx:pt>
          <cx:pt idx="9055">0.45319444444444446</cx:pt>
          <cx:pt idx="9056">0.45756944444444447</cx:pt>
          <cx:pt idx="9057">0.4624537037037037</cx:pt>
          <cx:pt idx="9058">0.4650347222222222</cx:pt>
          <cx:pt idx="9059">0.46881944444444446</cx:pt>
          <cx:pt idx="9060">0.46884259259259259</cx:pt>
          <cx:pt idx="9061">0.47372685185185182</cx:pt>
          <cx:pt idx="9062">0.47790509259259256</cx:pt>
          <cx:pt idx="9063">0.4783101851851852</cx:pt>
          <cx:pt idx="9064">0.4808101851851852</cx:pt>
          <cx:pt idx="9065">0.48974537037037041</cx:pt>
          <cx:pt idx="9066">0.49048611111111112</cx:pt>
          <cx:pt idx="9067">0.49187500000000001</cx:pt>
          <cx:pt idx="9068">0.49841435185185184</cx:pt>
          <cx:pt idx="9069">0.5057638888888889</cx:pt>
          <cx:pt idx="9070">0.50736111111111104</cx:pt>
          <cx:pt idx="9071">0.51048611111111108</cx:pt>
          <cx:pt idx="9072">0.52196759259259262</cx:pt>
          <cx:pt idx="9073">0.52653935185185186</cx:pt>
          <cx:pt idx="9074">0.54098379629629634</cx:pt>
          <cx:pt idx="9075">0.54396990740740747</cx:pt>
          <cx:pt idx="9076">0.5481597222222222</cx:pt>
          <cx:pt idx="9077">0.5481597222222222</cx:pt>
          <cx:pt idx="9078">0.56254629629629627</cx:pt>
          <cx:pt idx="9079">0.56944444444444442</cx:pt>
          <cx:pt idx="9080">0.57028935185185181</cx:pt>
          <cx:pt idx="9081">0.57170138888888888</cx:pt>
          <cx:pt idx="9082">0.57210648148148147</cx:pt>
          <cx:pt idx="9083">0.57722222222222219</cx:pt>
          <cx:pt idx="9084">0.6211458333333334</cx:pt>
          <cx:pt idx="9085">0.62283564814814818</cx:pt>
          <cx:pt idx="9086">0.62390046296296298</cx:pt>
          <cx:pt idx="9087">0.62607638888888884</cx:pt>
          <cx:pt idx="9088">0.62653935185185183</cx:pt>
          <cx:pt idx="9089">0.63291666666666668</cx:pt>
          <cx:pt idx="9090">0.63443287037037044</cx:pt>
          <cx:pt idx="9091">0.63520833333333326</cx:pt>
          <cx:pt idx="9092">0.63937500000000003</cx:pt>
          <cx:pt idx="9093">0.64319444444444451</cx:pt>
          <cx:pt idx="9094">0.64400462962962968</cx:pt>
          <cx:pt idx="9095">0.64547453703703705</cx:pt>
          <cx:pt idx="9096">0.65260416666666665</cx:pt>
          <cx:pt idx="9097">0.65267361111111111</cx:pt>
          <cx:pt idx="9098">0.66019675925925925</cx:pt>
          <cx:pt idx="9099">0.66356481481481489</cx:pt>
          <cx:pt idx="9100">0.66917824074074073</cx:pt>
          <cx:pt idx="9101">0.6723958333333333</cx:pt>
          <cx:pt idx="9102">0.67327546296296292</cx:pt>
          <cx:pt idx="9103">0.67383101851851857</cx:pt>
          <cx:pt idx="9104">0.67521990740740734</cx:pt>
          <cx:pt idx="9105">0.67682870370370374</cx:pt>
          <cx:pt idx="9106">0.69202546296296286</cx:pt>
          <cx:pt idx="9107">0.69569444444444439</cx:pt>
          <cx:pt idx="9108">0.70355324074074066</cx:pt>
          <cx:pt idx="9109">0.7055555555555556</cx:pt>
          <cx:pt idx="9110">0.71283564814814815</cx:pt>
          <cx:pt idx="9111">0.72428240740740746</cx:pt>
          <cx:pt idx="9112">0.77252314814814815</cx:pt>
          <cx:pt idx="9113">0.77935185185185185</cx:pt>
          <cx:pt idx="9114">0.25631944444444443</cx:pt>
          <cx:pt idx="9115">0.28105324074074073</cx:pt>
          <cx:pt idx="9116">0.28859953703703706</cx:pt>
          <cx:pt idx="9117">0.29072916666666665</cx:pt>
          <cx:pt idx="9118">0.29359953703703706</cx:pt>
          <cx:pt idx="9119">0.29792824074074076</cx:pt>
          <cx:pt idx="9120">0.29850694444444442</cx:pt>
          <cx:pt idx="9121">0.30343749999999997</cx:pt>
          <cx:pt idx="9122">0.30866898148148147</cx:pt>
          <cx:pt idx="9123">0.30971064814814814</cx:pt>
          <cx:pt idx="9124">0.31216435185185182</cx:pt>
          <cx:pt idx="9125">0.3142476851851852</cx:pt>
          <cx:pt idx="9126">0.32270833333333332</cx:pt>
          <cx:pt idx="9127">0.33809027777777773</cx:pt>
          <cx:pt idx="9128">0.34210648148148143</cx:pt>
          <cx:pt idx="9129">0.34677083333333331</cx:pt>
          <cx:pt idx="9130">0.34693287037037041</cx:pt>
          <cx:pt idx="9131">0.3473148148148148</cx:pt>
          <cx:pt idx="9132">0.35711805555555554</cx:pt>
          <cx:pt idx="9133">0.36462962962962964</cx:pt>
          <cx:pt idx="9134">0.37096064814814816</cx:pt>
          <cx:pt idx="9135">0.37443287037037037</cx:pt>
          <cx:pt idx="9136">0.37686342592592598</cx:pt>
          <cx:pt idx="9137">0.37775462962962963</cx:pt>
          <cx:pt idx="9138">0.38371527777777775</cx:pt>
          <cx:pt idx="9139">0.39025462962962965</cx:pt>
          <cx:pt idx="9140">0.39103009259259264</cx:pt>
          <cx:pt idx="9141">0.39561342592592591</cx:pt>
          <cx:pt idx="9142">0.40343749999999995</cx:pt>
          <cx:pt idx="9143">0.40461805555555558</cx:pt>
          <cx:pt idx="9144">0.40769675925925924</cx:pt>
          <cx:pt idx="9145">0.40781249999999997</cx:pt>
          <cx:pt idx="9146">0.41172453703703704</cx:pt>
          <cx:pt idx="9147">0.41219907407407402</cx:pt>
          <cx:pt idx="9148">0.41256944444444449</cx:pt>
          <cx:pt idx="9149">0.41543981481481485</cx:pt>
          <cx:pt idx="9150">0.418912037037037</cx:pt>
          <cx:pt idx="9151">0.42141203703703706</cx:pt>
          <cx:pt idx="9152">0.42349537037037038</cx:pt>
          <cx:pt idx="9153">0.4259027777777778</cx:pt>
          <cx:pt idx="9154">0.42646990740740742</cx:pt>
          <cx:pt idx="9155">0.42944444444444446</cx:pt>
          <cx:pt idx="9156">0.43048611111111112</cx:pt>
          <cx:pt idx="9157">0.43806712962962963</cx:pt>
          <cx:pt idx="9158">0.43939814814814815</cx:pt>
          <cx:pt idx="9159">0.43950231481481478</cx:pt>
          <cx:pt idx="9160">0.44160879629629629</cx:pt>
          <cx:pt idx="9161">0.44505787037037042</cx:pt>
          <cx:pt idx="9162">0.44667824074074075</cx:pt>
          <cx:pt idx="9163">0.44686342592592593</cx:pt>
          <cx:pt idx="9164">0.4478125</cx:pt>
          <cx:pt idx="9165">0.44995370370370374</cx:pt>
          <cx:pt idx="9166">0.45094907407407409</cx:pt>
          <cx:pt idx="9167">0.45103009259259258</cx:pt>
          <cx:pt idx="9168">0.45111111111111107</cx:pt>
          <cx:pt idx="9169">0.4535763888888889</cx:pt>
          <cx:pt idx="9170">0.45368055555555559</cx:pt>
          <cx:pt idx="9171">0.45563657407407404</cx:pt>
          <cx:pt idx="9172">0.45840277777777777</cx:pt>
          <cx:pt idx="9173">0.45913194444444444</cx:pt>
          <cx:pt idx="9174">0.4597222222222222</cx:pt>
          <cx:pt idx="9175">0.46128472222222222</cx:pt>
          <cx:pt idx="9176">0.46195601851851853</cx:pt>
          <cx:pt idx="9177">0.46258101851851857</cx:pt>
          <cx:pt idx="9178">0.4651851851851852</cx:pt>
          <cx:pt idx="9179">0.46538194444444447</cx:pt>
          <cx:pt idx="9180">0.46909722222222222</cx:pt>
          <cx:pt idx="9181">0.47312500000000002</cx:pt>
          <cx:pt idx="9182">0.47409722222222223</cx:pt>
          <cx:pt idx="9183">0.4760300925925926</cx:pt>
          <cx:pt idx="9184">0.47657407407407404</cx:pt>
          <cx:pt idx="9185">0.47972222222222222</cx:pt>
          <cx:pt idx="9186">0.48408564814814814</cx:pt>
          <cx:pt idx="9187">0.48550925925925931</cx:pt>
          <cx:pt idx="9188">0.48965277777777777</cx:pt>
          <cx:pt idx="9189">0.49495370370370373</cx:pt>
          <cx:pt idx="9190">0.49555555555555553</cx:pt>
          <cx:pt idx="9191">0.49688657407407405</cx:pt>
          <cx:pt idx="9192">0.49961805555555555</cx:pt>
          <cx:pt idx="9193">0.5</cx:pt>
          <cx:pt idx="9194">0.50206018518518525</cx:pt>
          <cx:pt idx="9195">0.5053819444444444</cx:pt>
          <cx:pt idx="9196">0.51715277777777779</cx:pt>
          <cx:pt idx="9197">0.52403935185185191</cx:pt>
          <cx:pt idx="9198">0.52848379629629627</cx:pt>
          <cx:pt idx="9199">0.53678240740740735</cx:pt>
          <cx:pt idx="9200">0.53694444444444445</cx:pt>
          <cx:pt idx="9201">0.54664351851851845</cx:pt>
          <cx:pt idx="9202">0.55093749999999997</cx:pt>
          <cx:pt idx="9203">0.5524189814814815</cx:pt>
          <cx:pt idx="9204">0.5540046296296296</cx:pt>
          <cx:pt idx="9205">0.55556712962962962</cx:pt>
          <cx:pt idx="9206">0.56215277777777783</cx:pt>
          <cx:pt idx="9207">0.57011574074074078</cx:pt>
          <cx:pt idx="9208">0.57186342592592598</cx:pt>
          <cx:pt idx="9209">0.58630787037037035</cx:pt>
          <cx:pt idx="9210">0.59687499999999993</cx:pt>
          <cx:pt idx="9211">0.60310185185185183</cx:pt>
          <cx:pt idx="9212">0.60469907407407408</cx:pt>
          <cx:pt idx="9213">0.61946759259259265</cx:pt>
          <cx:pt idx="9214">0.61987268518518512</cx:pt>
          <cx:pt idx="9215">0.62391203703703701</cx:pt>
          <cx:pt idx="9216">0.62811342592592589</cx:pt>
          <cx:pt idx="9217">0.63160879629629629</cx:pt>
          <cx:pt idx="9218">0.63237268518518519</cx:pt>
          <cx:pt idx="9219">0.63555555555555554</cx:pt>
          <cx:pt idx="9220">0.64318287037037036</cx:pt>
          <cx:pt idx="9221">0.64467592592592593</cx:pt>
          <cx:pt idx="9222">0.65653935185185186</cx:pt>
          <cx:pt idx="9223">0.65986111111111112</cx:pt>
          <cx:pt idx="9224">0.6697453703703703</cx:pt>
          <cx:pt idx="9225">0.67740740740740746</cx:pt>
          <cx:pt idx="9226">0.70917824074074076</cx:pt>
          <cx:pt idx="9227">0.71504629629629635</cx:pt>
          <cx:pt idx="9228">0.25070601851851854</cx:pt>
          <cx:pt idx="9229">0.25357638888888889</cx:pt>
          <cx:pt idx="9230">0.25614583333333335</cx:pt>
          <cx:pt idx="9231">0.25756944444444446</cx:pt>
          <cx:pt idx="9232">0.26108796296296294</cx:pt>
          <cx:pt idx="9233">0.26356481481481481</cx:pt>
          <cx:pt idx="9234">0.28467592592592594</cx:pt>
          <cx:pt idx="9235">0.32043981481481482</cx:pt>
          <cx:pt idx="9236">0.33584490740740741</cx:pt>
          <cx:pt idx="9237">0.34612268518518513</cx:pt>
          <cx:pt idx="9238">0.34863425925925928</cx:pt>
          <cx:pt idx="9239">0.3487615740740741</cx:pt>
          <cx:pt idx="9240">0.35165509259259259</cx:pt>
          <cx:pt idx="9241">0.35305555555555551</cx:pt>
          <cx:pt idx="9242">0.35876157407407411</cx:pt>
          <cx:pt idx="9243">0.36300925925925925</cx:pt>
          <cx:pt idx="9244">0.36512731481481481</cx:pt>
          <cx:pt idx="9245">0.36984953703703699</cx:pt>
          <cx:pt idx="9246">0.37209490740740742</cx:pt>
          <cx:pt idx="9247">0.38146990740740744</cx:pt>
          <cx:pt idx="9248">0.38379629629629625</cx:pt>
          <cx:pt idx="9249">0.38546296296296295</cx:pt>
          <cx:pt idx="9250">0.39711805555555557</cx:pt>
          <cx:pt idx="9251">0.39839120370370368</cx:pt>
          <cx:pt idx="9252">0.40562499999999996</cx:pt>
          <cx:pt idx="9253">0.40707175925925926</cx:pt>
          <cx:pt idx="9254">0.41685185185185186</cx:pt>
          <cx:pt idx="9255">0.421875</cx:pt>
          <cx:pt idx="9256">0.4289351851851852</cx:pt>
          <cx:pt idx="9257">0.42895833333333333</cx:pt>
          <cx:pt idx="9258">0.42987268518518523</cx:pt>
          <cx:pt idx="9259">0.43016203703703698</cx:pt>
          <cx:pt idx="9260">0.43724537037037042</cx:pt>
          <cx:pt idx="9261">0.43931712962962965</cx:pt>
          <cx:pt idx="9262">0.44474537037037037</cx:pt>
          <cx:pt idx="9263">0.44673611111111106</cx:pt>
          <cx:pt idx="9264">0.44974537037037038</cx:pt>
          <cx:pt idx="9265">0.46328703703703705</cx:pt>
          <cx:pt idx="9266">0.46685185185185185</cx:pt>
          <cx:pt idx="9267">0.47065972222222219</cx:pt>
          <cx:pt idx="9268">0.47479166666666667</cx:pt>
          <cx:pt idx="9269">0.48644675925925923</cx:pt>
          <cx:pt idx="9270">0.48659722222222218</cx:pt>
          <cx:pt idx="9271">0.48824074074074075</cx:pt>
          <cx:pt idx="9272">0.49238425925925927</cx:pt>
          <cx:pt idx="9273">0.49497685185185186</cx:pt>
          <cx:pt idx="9274">0.49534722222222222</cx:pt>
          <cx:pt idx="9275">0.49541666666666667</cx:pt>
          <cx:pt idx="9276">0.51097222222222227</cx:pt>
          <cx:pt idx="9277">0.51445601851851852</cx:pt>
          <cx:pt idx="9278">0.52167824074074076</cx:pt>
          <cx:pt idx="9279">0.52740740740740744</cx:pt>
          <cx:pt idx="9280">0.52826388888888887</cx:pt>
          <cx:pt idx="9281">0.53484953703703708</cx:pt>
          <cx:pt idx="9282">0.53586805555555561</cx:pt>
          <cx:pt idx="9283">0.54258101851851859</cx:pt>
          <cx:pt idx="9284">0.54386574074074068</cx:pt>
          <cx:pt idx="9285">0.55603009259259262</cx:pt>
          <cx:pt idx="9286">0.55640046296296297</cx:pt>
          <cx:pt idx="9287">0.55930555555555561</cx:pt>
          <cx:pt idx="9288">0.56202546296296296</cx:pt>
          <cx:pt idx="9289">0.5622800925925926</cx:pt>
          <cx:pt idx="9290">0.56421296296296297</cx:pt>
          <cx:pt idx="9291">0.56642361111111106</cx:pt>
          <cx:pt idx="9292">0.56928240740740743</cx:pt>
          <cx:pt idx="9293">0.57574074074074078</cx:pt>
          <cx:pt idx="9294">0.57770833333333338</cx:pt>
          <cx:pt idx="9295">0.57833333333333337</cx:pt>
          <cx:pt idx="9296">0.57954861111111111</cx:pt>
          <cx:pt idx="9297">0.5859375</cx:pt>
          <cx:pt idx="9298">0.5861574074074074</cx:pt>
          <cx:pt idx="9299">0.58746527777777779</cx:pt>
          <cx:pt idx="9300">0.58776620370370369</cx:pt>
          <cx:pt idx="9301">0.59273148148148147</cx:pt>
          <cx:pt idx="9302">0.6020833333333333</cx:pt>
          <cx:pt idx="9303">0.60270833333333329</cx:pt>
          <cx:pt idx="9304">0.60528935185185184</cx:pt>
          <cx:pt idx="9305">0.60765046296296299</cx:pt>
          <cx:pt idx="9306">0.61675925925925923</cx:pt>
          <cx:pt idx="9307">0.62328703703703703</cx:pt>
          <cx:pt idx="9308">0.62725694444444446</cx:pt>
          <cx:pt idx="9309">0.62812499999999993</cx:pt>
          <cx:pt idx="9310">0.6428356481481482</cx:pt>
          <cx:pt idx="9311">0.64361111111111113</cx:pt>
          <cx:pt idx="9312">0.65384259259259259</cx:pt>
          <cx:pt idx="9313">0.65908564814814818</cx:pt>
          <cx:pt idx="9314">0.66749999999999998</cx:pt>
          <cx:pt idx="9315">0.66893518518518524</cx:pt>
          <cx:pt idx="9316">0.67240740740740745</cx:pt>
          <cx:pt idx="9317">0.67972222222222223</cx:pt>
          <cx:pt idx="9318">0.69141203703703702</cx:pt>
          <cx:pt idx="9319">0.69209490740740742</cx:pt>
          <cx:pt idx="9320">0.6950925925925926</cx:pt>
          <cx:pt idx="9321">0.69937499999999997</cx:pt>
          <cx:pt idx="9322">0.70393518518518527</cx:pt>
          <cx:pt idx="9323">0.71711805555555552</cx:pt>
          <cx:pt idx="9324">0.71895833333333325</cx:pt>
          <cx:pt idx="9325">0.72027777777777768</cx:pt>
          <cx:pt idx="9326">0.72288194444444442</cx:pt>
          <cx:pt idx="9327">0.72737268518518527</cx:pt>
          <cx:pt idx="9328">0.72741898148148154</cx:pt>
          <cx:pt idx="9329">0.29878472222222224</cx:pt>
          <cx:pt idx="9330">0.30093750000000002</cx:pt>
          <cx:pt idx="9331">0.31087962962962962</cx:pt>
          <cx:pt idx="9332">0.32243055555555555</cx:pt>
          <cx:pt idx="9333">0.32498842592592592</cx:pt>
          <cx:pt idx="9334">0.33364583333333336</cx:pt>
          <cx:pt idx="9335">0.3454976851851852</cx:pt>
          <cx:pt idx="9336">0.34679398148148149</cx:pt>
          <cx:pt idx="9337">0.34690972222222222</cx:pt>
          <cx:pt idx="9338">0.34934027777777782</cx:pt>
          <cx:pt idx="9339">0.35060185185185189</cx:pt>
          <cx:pt idx="9340">0.35874999999999996</cx:pt>
          <cx:pt idx="9341">0.36596064814814816</cx:pt>
          <cx:pt idx="9342">0.37125000000000002</cx:pt>
          <cx:pt idx="9343">0.37159722222222219</cx:pt>
          <cx:pt idx="9344">0.37313657407407402</cx:pt>
          <cx:pt idx="9345">0.37817129629629626</cx:pt>
          <cx:pt idx="9346">0.37873842592592594</cx:pt>
          <cx:pt idx="9347">0.37878472222222226</cx:pt>
          <cx:pt idx="9348">0.37960648148148146</cx:pt>
          <cx:pt idx="9349">0.38156250000000003</cx:pt>
          <cx:pt idx="9350">0.38396990740740744</cx:pt>
          <cx:pt idx="9351">0.38725694444444447</cx:pt>
          <cx:pt idx="9352">0.38825231481481487</cx:pt>
          <cx:pt idx="9353">0.39250000000000002</cx:pt>
          <cx:pt idx="9354">0.39293981481481483</cx:pt>
          <cx:pt idx="9355">0.39302083333333332</cx:pt>
          <cx:pt idx="9356">0.39357638888888885</cx:pt>
          <cx:pt idx="9357">0.39633101851851849</cx:pt>
          <cx:pt idx="9358">0.41285879629629635</cx:pt>
          <cx:pt idx="9359">0.41432870370370373</cx:pt>
          <cx:pt idx="9360">0.42146990740740736</cx:pt>
          <cx:pt idx="9361">0.42400462962962965</cx:pt>
          <cx:pt idx="9362">0.4251967592592592</cx:pt>
          <cx:pt idx="9363">0.42996527777777777</cx:pt>
          <cx:pt idx="9364">0.43599537037037034</cx:pt>
          <cx:pt idx="9365">0.43734953703703705</cx:pt>
          <cx:pt idx="9366">0.43760416666666663</cx:pt>
          <cx:pt idx="9367">0.43909722222222225</cx:pt>
          <cx:pt idx="9368">0.43972222222222218</cx:pt>
          <cx:pt idx="9369">0.44012731481481482</cx:pt>
          <cx:pt idx="9370">0.44192129629629634</cx:pt>
          <cx:pt idx="9371">0.45849537037037041</cx:pt>
          <cx:pt idx="9372">0.45922453703703708</cx:pt>
          <cx:pt idx="9373">0.46817129629629628</cx:pt>
          <cx:pt idx="9374">0.46961805555555558</cx:pt>
          <cx:pt idx="9375">0.48749999999999999</cx:pt>
          <cx:pt idx="9376">0.51101851851851854</cx:pt>
          <cx:pt idx="9377">0.52501157407407406</cx:pt>
          <cx:pt idx="9378">0.52577546296296296</cx:pt>
          <cx:pt idx="9379">0.52925925925925921</cx:pt>
          <cx:pt idx="9380">0.53740740740740744</cx:pt>
          <cx:pt idx="9381">0.54885416666666664</cx:pt>
          <cx:pt idx="9382">0.55677083333333333</cx:pt>
          <cx:pt idx="9383">0.55723379629629632</cx:pt>
          <cx:pt idx="9384">0.56447916666666664</cx:pt>
          <cx:pt idx="9385">0.57224537037037038</cx:pt>
          <cx:pt idx="9386">0.57344907407407408</cx:pt>
          <cx:pt idx="9387">0.58325231481481488</cx:pt>
          <cx:pt idx="9388">0.58549768518518519</cx:pt>
          <cx:pt idx="9389">0.58858796296296301</cx:pt>
          <cx:pt idx="9390">0.59527777777777779</cx:pt>
          <cx:pt idx="9391">0.59912037037037036</cx:pt>
          <cx:pt idx="9392">0.59946759259259264</cx:pt>
          <cx:pt idx="9393">0.60700231481481481</cx:pt>
          <cx:pt idx="9394">0.61328703703703702</cx:pt>
          <cx:pt idx="9395">0.61741898148148155</cx:pt>
          <cx:pt idx="9396">0.6207407407407407</cx:pt>
          <cx:pt idx="9397">0.62547453703703704</cx:pt>
          <cx:pt idx="9398">0.63135416666666666</cx:pt>
          <cx:pt idx="9399">0.63142361111111112</cx:pt>
          <cx:pt idx="9400">0.63711805555555556</cx:pt>
          <cx:pt idx="9401">0.64984953703703707</cx:pt>
          <cx:pt idx="9402">0.65589120370370368</cx:pt>
          <cx:pt idx="9403">0.65754629629629624</cx:pt>
          <cx:pt idx="9404">0.66168981481481481</cx:pt>
          <cx:pt idx="9405">0.66666666666666663</cx:pt>
          <cx:pt idx="9406">0.66721064814814823</cx:pt>
          <cx:pt idx="9407">0.67312500000000008</cx:pt>
          <cx:pt idx="9408">0.67413194444444446</cx:pt>
          <cx:pt idx="9409">0.67800925925925926</cx:pt>
          <cx:pt idx="9410">0.68222222222222229</cx:pt>
          <cx:pt idx="9411">0.69892361111111112</cx:pt>
          <cx:pt idx="9412">0.70040509259259265</cx:pt>
          <cx:pt idx="9413">0.70879629629629637</cx:pt>
          <cx:pt idx="9414">0.70879629629629637</cx:pt>
          <cx:pt idx="9415">0.71663194444444445</cx:pt>
          <cx:pt idx="9416">0.73060185185185189</cx:pt>
          <cx:pt idx="9417">0.73890046296296286</cx:pt>
          <cx:pt idx="9418">0.74288194444444444</cx:pt>
          <cx:pt idx="9419">0.26274305555555555</cx:pt>
          <cx:pt idx="9420">0.27769675925925924</cx:pt>
          <cx:pt idx="9421">0.32429398148148147</cx:pt>
          <cx:pt idx="9422">0.3379050925925926</cx:pt>
          <cx:pt idx="9423">0.35630787037037037</cx:pt>
          <cx:pt idx="9424">0.35653935185185182</cx:pt>
          <cx:pt idx="9425">0.36484953703703704</cx:pt>
          <cx:pt idx="9426">0.36515046296296294</cx:pt>
          <cx:pt idx="9427">0.38479166666666664</cx:pt>
          <cx:pt idx="9428">0.38488425925925923</cx:pt>
          <cx:pt idx="9429">0.3868287037037037</cx:pt>
          <cx:pt idx="9430">0.38800925925925928</cx:pt>
          <cx:pt idx="9431">0.39204861111111117</cx:pt>
          <cx:pt idx="9432">0.40046296296296297</cx:pt>
          <cx:pt idx="9433">0.40104166666666669</cx:pt>
          <cx:pt idx="9434">0.40293981481481483</cx:pt>
          <cx:pt idx="9435">0.40493055555555557</cx:pt>
          <cx:pt idx="9436">0.41244212962962962</cx:pt>
          <cx:pt idx="9437">0.41619212962962965</cx:pt>
          <cx:pt idx="9438">0.42138888888888887</cx:pt>
          <cx:pt idx="9439">0.4284722222222222</cx:pt>
          <cx:pt idx="9440">0.42997685185185186</cx:pt>
          <cx:pt idx="9441">0.43460648148148145</cx:pt>
          <cx:pt idx="9442">0.43699074074074074</cx:pt>
          <cx:pt idx="9443">0.43723379629629627</cx:pt>
          <cx:pt idx="9444">0.43729166666666663</cx:pt>
          <cx:pt idx="9445">0.43974537037037037</cx:pt>
          <cx:pt idx="9446">0.44061342592592595</cx:pt>
          <cx:pt idx="9447">0.4432638888888889</cx:pt>
          <cx:pt idx="9448">0.44684027777777779</cx:pt>
          <cx:pt idx="9449">0.44703703703703707</cx:pt>
          <cx:pt idx="9450">0.44715277777777779</cx:pt>
          <cx:pt idx="9451">0.45159722222222221</cx:pt>
          <cx:pt idx="9452">0.4528240740740741</cx:pt>
          <cx:pt idx="9453">0.45777777777777778</cx:pt>
          <cx:pt idx="9454">0.46031249999999996</cx:pt>
          <cx:pt idx="9455">0.46128472222222222</cx:pt>
          <cx:pt idx="9456">0.46936342592592589</cx:pt>
          <cx:pt idx="9457">0.47778935185185184</cx:pt>
          <cx:pt idx="9458">0.48086805555555556</cx:pt>
          <cx:pt idx="9459">0.4814930555555556</cx:pt>
          <cx:pt idx="9460">0.4889236111111111</cx:pt>
          <cx:pt idx="9461">0.49537037037037041</cx:pt>
          <cx:pt idx="9462">0.4962847222222222</cx:pt>
          <cx:pt idx="9463">0.49736111111111114</cx:pt>
          <cx:pt idx="9464">0.49879629629629635</cx:pt>
          <cx:pt idx="9465">0.50343749999999998</cx:pt>
          <cx:pt idx="9466">0.50637731481481485</cx:pt>
          <cx:pt idx="9467">0.51118055555555553</cx:pt>
          <cx:pt idx="9468">0.51342592592592595</cx:pt>
          <cx:pt idx="9469">0.51586805555555559</cx:pt>
          <cx:pt idx="9470">0.51686342592592593</cx:pt>
          <cx:pt idx="9471">0.5242013888888889</cx:pt>
          <cx:pt idx="9472">0.52506944444444448</cx:pt>
          <cx:pt idx="9473">0.5351041666666666</cx:pt>
          <cx:pt idx="9474">0.54057870370370364</cx:pt>
          <cx:pt idx="9475">0.55478009259259264</cx:pt>
          <cx:pt idx="9476">0.56063657407407408</cx:pt>
          <cx:pt idx="9477">0.56146990740740743</cx:pt>
          <cx:pt idx="9478">0.56199074074074074</cx:pt>
          <cx:pt idx="9479">0.57231481481481483</cx:pt>
          <cx:pt idx="9480">0.57670138888888889</cx:pt>
          <cx:pt idx="9481">0.58151620370370372</cx:pt>
          <cx:pt idx="9482">0.60968750000000005</cx:pt>
          <cx:pt idx="9483">0.61237268518518517</cx:pt>
          <cx:pt idx="9484">0.61605324074074075</cx:pt>
          <cx:pt idx="9485">0.61849537037037039</cx:pt>
          <cx:pt idx="9486">0.62167824074074074</cx:pt>
          <cx:pt idx="9487">0.63899305555555552</cx:pt>
          <cx:pt idx="9488">0.64583333333333337</cx:pt>
          <cx:pt idx="9489">0.65429398148148155</cx:pt>
          <cx:pt idx="9490">0.65459490740740744</cx:pt>
          <cx:pt idx="9491">0.6705902777777778</cx:pt>
          <cx:pt idx="9492">0.67629629629629628</cx:pt>
          <cx:pt idx="9493">0.67813657407407402</cx:pt>
          <cx:pt idx="9494">0.67850694444444448</cx:pt>
          <cx:pt idx="9495">0.67884259259259261</cx:pt>
          <cx:pt idx="9496">0.6815972222222223</cx:pt>
          <cx:pt idx="9497">0.70833333333333337</cx:pt>
          <cx:pt idx="9498">0.70879629629629637</cx:pt>
          <cx:pt idx="9499">0.27079861111111109</cx:pt>
          <cx:pt idx="9500">0.29984953703703704</cx:pt>
          <cx:pt idx="9501">0.30144675925925929</cx:pt>
          <cx:pt idx="9502">0.30473379629629632</cx:pt>
          <cx:pt idx="9503">0.31032407407407409</cx:pt>
          <cx:pt idx="9504">0.32611111111111107</cx:pt>
          <cx:pt idx="9505">0.33379629629629631</cx:pt>
          <cx:pt idx="9506">0.33765046296296292</cx:pt>
          <cx:pt idx="9507">0.33840277777777777</cx:pt>
          <cx:pt idx="9508">0.34438657407407408</cx:pt>
          <cx:pt idx="9509">0.34499999999999997</cx:pt>
          <cx:pt idx="9510">0.34605324074074079</cx:pt>
          <cx:pt idx="9511">0.34773148148148153</cx:pt>
          <cx:pt idx="9512">0.34899305555555554</cx:pt>
          <cx:pt idx="9513">0.3510416666666667</cx:pt>
          <cx:pt idx="9514">0.35283564814814811</cx:pt>
          <cx:pt idx="9515">0.35737268518518522</cx:pt>
          <cx:pt idx="9516">0.36011574074074071</cx:pt>
          <cx:pt idx="9517">0.36234953703703704</cx:pt>
          <cx:pt idx="9518">0.36501157407407409</cx:pt>
          <cx:pt idx="9519">0.36939814814814814</cx:pt>
          <cx:pt idx="9520">0.3699884259259259</cx:pt>
          <cx:pt idx="9521">0.37195601851851851</cx:pt>
          <cx:pt idx="9522">0.3724189814814815</cx:pt>
          <cx:pt idx="9523">0.37484953703703705</cx:pt>
          <cx:pt idx="9524">0.37953703703703701</cx:pt>
          <cx:pt idx="9525">0.37999999999999995</cx:pt>
          <cx:pt idx="9526">0.38141203703703702</cx:pt>
          <cx:pt idx="9527">0.38203703703703701</cx:pt>
          <cx:pt idx="9528">0.3845601851851852</cx:pt>
          <cx:pt idx="9529">0.39266203703703706</cx:pt>
          <cx:pt idx="9530">0.40190972222222227</cx:pt>
          <cx:pt idx="9531">0.40775462962962966</cx:pt>
          <cx:pt idx="9532">0.40893518518518518</cx:pt>
          <cx:pt idx="9533">0.40961805555555553</cx:pt>
          <cx:pt idx="9534">0.41069444444444447</cx:pt>
          <cx:pt idx="9535">0.41103009259259254</cx:pt>
          <cx:pt idx="9536">0.41347222222222224</cx:pt>
          <cx:pt idx="9537">0.42071759259259256</cx:pt>
          <cx:pt idx="9538">0.42221064814814818</cx:pt>
          <cx:pt idx="9539">0.42243055555555559</cx:pt>
          <cx:pt idx="9540">0.4227893518518519</cx:pt>
          <cx:pt idx="9541">0.42673611111111115</cx:pt>
          <cx:pt idx="9542">0.43590277777777775</cx:pt>
          <cx:pt idx="9543">0.43637731481481484</cx:pt>
          <cx:pt idx="9544">0.43910879629629629</cx:pt>
          <cx:pt idx="9545">0.44260416666666669</cx:pt>
          <cx:pt idx="9546">0.44366898148148143</cx:pt>
          <cx:pt idx="9547">0.4453125</cx:pt>
          <cx:pt idx="9548">0.44594907407407408</cx:pt>
          <cx:pt idx="9549">0.44714120370370369</cx:pt>
          <cx:pt idx="9550">0.44751157407407405</cx:pt>
          <cx:pt idx="9551">0.44797453703703699</cx:pt>
          <cx:pt idx="9552">0.44822916666666668</cx:pt>
          <cx:pt idx="9553">0.45550925925925928</cx:pt>
          <cx:pt idx="9554">0.46293981481481478</cx:pt>
          <cx:pt idx="9555">0.46528935185185188</cx:pt>
          <cx:pt idx="9556">0.47341435185185188</cx:pt>
          <cx:pt idx="9557">0.47576388888888888</cx:pt>
          <cx:pt idx="9558">0.47675925925925927</cx:pt>
          <cx:pt idx="9559">0.47804398148148147</cx:pt>
          <cx:pt idx="9560">0.47913194444444446</cx:pt>
          <cx:pt idx="9561">0.48090277777777773</cx:pt>
          <cx:pt idx="9562">0.48253472222222221</cx:pt>
          <cx:pt idx="9563">0.48284722222222221</cx:pt>
          <cx:pt idx="9564">0.48702546296296295</cx:pt>
          <cx:pt idx="9565">0.48781249999999998</cx:pt>
          <cx:pt idx="9566">0.49028935185185185</cx:pt>
          <cx:pt idx="9567">0.50561342592592595</cx:pt>
          <cx:pt idx="9568">0.50636574074074081</cx:pt>
          <cx:pt idx="9569">0.51575231481481476</cx:pt>
          <cx:pt idx="9570">0.52439814814814811</cx:pt>
          <cx:pt idx="9571">0.53924768518518518</cx:pt>
          <cx:pt idx="9572">0.54071759259259256</cx:pt>
          <cx:pt idx="9573">0.55180555555555555</cx:pt>
          <cx:pt idx="9574">0.55495370370370367</cx:pt>
          <cx:pt idx="9575">0.56234953703703705</cx:pt>
          <cx:pt idx="9576">0.5626620370370371</cx:pt>
          <cx:pt idx="9577">0.56364583333333329</cx:pt>
          <cx:pt idx="9578">0.56611111111111112</cx:pt>
          <cx:pt idx="9579">0.56802083333333331</cx:pt>
          <cx:pt idx="9580">0.5699305555555555</cx:pt>
          <cx:pt idx="9581">0.57803240740740736</cx:pt>
          <cx:pt idx="9582">0.57886574074074071</cx:pt>
          <cx:pt idx="9583">0.58490740740740743</cx:pt>
          <cx:pt idx="9584">0.5914814814814815</cx:pt>
          <cx:pt idx="9585">0.59732638888888889</cx:pt>
          <cx:pt idx="9586">0.59885416666666669</cx:pt>
          <cx:pt idx="9587">0.60010416666666666</cx:pt>
          <cx:pt idx="9588">0.60016203703703697</cx:pt>
          <cx:pt idx="9589">0.60039351851851852</cx:pt>
          <cx:pt idx="9590">0.60094907407407405</cx:pt>
          <cx:pt idx="9591">0.60285879629629624</cx:pt>
          <cx:pt idx="9592">0.60810185185185184</cx:pt>
          <cx:pt idx="9593">0.61262731481481481</cx:pt>
          <cx:pt idx="9594">0.61304398148148154</cx:pt>
          <cx:pt idx="9595">0.6149189814814815</cx:pt>
          <cx:pt idx="9596">0.61531250000000004</cx:pt>
          <cx:pt idx="9597">0.6166666666666667</cx:pt>
          <cx:pt idx="9598">0.61980324074074067</cx:pt>
          <cx:pt idx="9599">0.62015046296296295</cx:pt>
          <cx:pt idx="9600">0.63118055555555552</cx:pt>
          <cx:pt idx="9601">0.63131944444444443</cx:pt>
          <cx:pt idx="9602">0.64402777777777775</cx:pt>
          <cx:pt idx="9603">0.65335648148148151</cx:pt>
          <cx:pt idx="9604">0.65545138888888888</cx:pt>
          <cx:pt idx="9605">0.67299768518518521</cx:pt>
          <cx:pt idx="9606">0.67523148148148149</cx:pt>
          <cx:pt idx="9607">0.67688657407407404</cx:pt>
          <cx:pt idx="9608">0.67737268518518512</cx:pt>
          <cx:pt idx="9609">0.69209490740740742</cx:pt>
          <cx:pt idx="9610">0.695775462962963</cx:pt>
          <cx:pt idx="9611">0.69853009259259258</cx:pt>
          <cx:pt idx="9612">0.71100694444444434</cx:pt>
          <cx:pt idx="9613">0.71167824074074071</cx:pt>
          <cx:pt idx="9614">0.71437499999999998</cx:pt>
          <cx:pt idx="9615">0.73120370370370369</cx:pt>
          <cx:pt idx="9616">0.73454861111111114</cx:pt>
          <cx:pt idx="9617">0.78137731481481476</cx:pt>
          <cx:pt idx="9618">0.27122685185185186</cx:pt>
          <cx:pt idx="9619">0.27645833333333331</cx:pt>
          <cx:pt idx="9620">0.28453703703703703</cx:pt>
          <cx:pt idx="9621">0.28908564814814813</cx:pt>
          <cx:pt idx="9622">0.30978009259259259</cx:pt>
          <cx:pt idx="9623">0.32991898148148152</cx:pt>
          <cx:pt idx="9624">0.33437500000000003</cx:pt>
          <cx:pt idx="9625">0.34054398148148146</cx:pt>
          <cx:pt idx="9626">0.34288194444444442</cx:pt>
          <cx:pt idx="9627">0.34505787037037039</cx:pt>
          <cx:pt idx="9628">0.34651620370370373</cx:pt>
          <cx:pt idx="9629">0.35554398148148153</cx:pt>
          <cx:pt idx="9630">0.35592592592592592</cx:pt>
          <cx:pt idx="9631">0.35921296296296296</cx:pt>
          <cx:pt idx="9632">0.35929398148148151</cx:pt>
          <cx:pt idx="9633">0.36115740740740737</cx:pt>
          <cx:pt idx="9634">0.38309027777777777</cx:pt>
          <cx:pt idx="9635">0.38862268518518522</cx:pt>
          <cx:pt idx="9636">0.39387731481481486</cx:pt>
          <cx:pt idx="9637">0.4029861111111111</cx:pt>
          <cx:pt idx="9638">0.40809027777777779</cx:pt>
          <cx:pt idx="9639">0.41238425925925926</cx:pt>
          <cx:pt idx="9640">0.41464120370370372</cx:pt>
          <cx:pt idx="9641">0.41562499999999997</cx:pt>
          <cx:pt idx="9642">0.42148148148148151</cx:pt>
          <cx:pt idx="9643">0.4216550925925926</cx:pt>
          <cx:pt idx="9644">0.42563657407407413</cx:pt>
          <cx:pt idx="9645">0.42611111111111111</cx:pt>
          <cx:pt idx="9646">0.42719907407407409</cx:pt>
          <cx:pt idx="9647">0.43263888888888885</cx:pt>
          <cx:pt idx="9648">0.43315972222222227</cx:pt>
          <cx:pt idx="9649">0.43483796296296301</cx:pt>
          <cx:pt idx="9650">0.43920138888888888</cx:pt>
          <cx:pt idx="9651">0.44071759259259258</cx:pt>
          <cx:pt idx="9652">0.44081018518518517</cx:pt>
          <cx:pt idx="9653">0.44113425925925925</cx:pt>
          <cx:pt idx="9654">0.44175925925925924</cx:pt>
          <cx:pt idx="9655">0.44385416666666666</cx:pt>
          <cx:pt idx="9656">0.44685185185185183</cx:pt>
          <cx:pt idx="9657">0.45063657407407409</cx:pt>
          <cx:pt idx="9658">0.45106481481481481</cx:pt>
          <cx:pt idx="9659">0.45383101851851854</cx:pt>
          <cx:pt idx="9660">0.45445601851851852</cx:pt>
          <cx:pt idx="9661">0.4572222222222222</cx:pt>
          <cx:pt idx="9662">0.4649537037037037</cx:pt>
          <cx:pt idx="9663">0.46519675925925924</cx:pt>
          <cx:pt idx="9664">0.46631944444444445</cx:pt>
          <cx:pt idx="9665">0.46716435185185184</cx:pt>
          <cx:pt idx="9666">0.47248842592592594</cx:pt>
          <cx:pt idx="9667">0.47380787037037037</cx:pt>
          <cx:pt idx="9668">0.47405092592592596</cx:pt>
          <cx:pt idx="9669">0.47505787037037034</cx:pt>
          <cx:pt idx="9670">0.47825231481481478</cx:pt>
          <cx:pt idx="9671">0.49114583333333334</cx:pt>
          <cx:pt idx="9672">0.49502314814814818</cx:pt>
          <cx:pt idx="9673">0.50287037037037041</cx:pt>
          <cx:pt idx="9674">0.50339120370370372</cx:pt>
          <cx:pt idx="9675">0.50916666666666666</cx:pt>
          <cx:pt idx="9676">0.51005787037037031</cx:pt>
          <cx:pt idx="9677">0.51888888888888884</cx:pt>
          <cx:pt idx="9678">0.51893518518518522</cx:pt>
          <cx:pt idx="9679">0.51944444444444449</cx:pt>
          <cx:pt idx="9680">0.52253472222222219</cx:pt>
          <cx:pt idx="9681">0.5251851851851852</cx:pt>
          <cx:pt idx="9682">0.54135416666666669</cx:pt>
          <cx:pt idx="9683">0.54745370370370372</cx:pt>
          <cx:pt idx="9684">0.54754629629629636</cx:pt>
          <cx:pt idx="9685">0.54767361111111112</cx:pt>
          <cx:pt idx="9686">0.55215277777777783</cx:pt>
          <cx:pt idx="9687">0.55562500000000004</cx:pt>
          <cx:pt idx="9688">0.55576388888888884</cx:pt>
          <cx:pt idx="9689">0.55635416666666659</cx:pt>
          <cx:pt idx="9690">0.5589467592592593</cx:pt>
          <cx:pt idx="9691">0.56082175925925926</cx:pt>
          <cx:pt idx="9692">0.56703703703703701</cx:pt>
          <cx:pt idx="9693">0.56798611111111108</cx:pt>
          <cx:pt idx="9694">0.56862268518518522</cx:pt>
          <cx:pt idx="9695">0.5708333333333333</cx:pt>
          <cx:pt idx="9696">0.57115740740740739</cx:pt>
          <cx:pt idx="9697">0.57153935185185178</cx:pt>
          <cx:pt idx="9698">0.57482638888888882</cx:pt>
          <cx:pt idx="9699">0.57912037037037034</cx:pt>
          <cx:pt idx="9700">0.58464120370370376</cx:pt>
          <cx:pt idx="9701">0.59456018518518516</cx:pt>
          <cx:pt idx="9702">0.59892361111111114</cx:pt>
          <cx:pt idx="9703">0.60234953703703698</cx:pt>
          <cx:pt idx="9704">0.61131944444444442</cx:pt>
          <cx:pt idx="9705">0.63662037037037034</cx:pt>
          <cx:pt idx="9706">0.64146990740740739</cx:pt>
          <cx:pt idx="9707">0.64148148148148143</cx:pt>
          <cx:pt idx="9708">0.65498842592592588</cx:pt>
          <cx:pt idx="9709">0.6586805555555556</cx:pt>
          <cx:pt idx="9710">0.66070601851851851</cx:pt>
          <cx:pt idx="9711">0.66407407407407404</cx:pt>
          <cx:pt idx="9712">0.66890046296296291</cx:pt>
          <cx:pt idx="9713">0.6734837962962964</cx:pt>
          <cx:pt idx="9714">0.67481481481481476</cx:pt>
          <cx:pt idx="9715">0.68440972222222218</cx:pt>
          <cx:pt idx="9716">0.71103009259259264</cx:pt>
          <cx:pt idx="9717">0.7252777777777778</cx:pt>
          <cx:pt idx="9718">0.72532407407407407</cx:pt>
          <cx:pt idx="9719">0.7456828703703704</cx:pt>
          <cx:pt idx="9720">0.7872337962962962</cx:pt>
          <cx:pt idx="9721">0.26521990740740742</cx:pt>
          <cx:pt idx="9722">0.28380787037037036</cx:pt>
          <cx:pt idx="9723">0.29714120370370373</cx:pt>
          <cx:pt idx="9724">0.30523148148148149</cx:pt>
          <cx:pt idx="9725">0.30879629629629629</cx:pt>
          <cx:pt idx="9726">0.3260763888888889</cx:pt>
          <cx:pt idx="9727">0.32646990740740739</cx:pt>
          <cx:pt idx="9728">0.34168981481481481</cx:pt>
          <cx:pt idx="9729">0.34270833333333334</cx:pt>
          <cx:pt idx="9730">0.34690972222222222</cx:pt>
          <cx:pt idx="9731">0.35550925925925925</cx:pt>
          <cx:pt idx="9732">0.35787037037037034</cx:pt>
          <cx:pt idx="9733">0.36559027777777775</cx:pt>
          <cx:pt idx="9734">0.36822916666666666</cx:pt>
          <cx:pt idx="9735">0.37600694444444444</cx:pt>
          <cx:pt idx="9736">0.37763888888888886</cx:pt>
          <cx:pt idx="9737">0.37893518518518521</cx:pt>
          <cx:pt idx="9738">0.37917824074074075</cx:pt>
          <cx:pt idx="9739">0.37940972222222219</cx:pt>
          <cx:pt idx="9740">0.37958333333333333</cx:pt>
          <cx:pt idx="9741">0.38464120370370369</cx:pt>
          <cx:pt idx="9742">0.38880787037037035</cx:pt>
          <cx:pt idx="9743">0.38976851851851851</cx:pt>
          <cx:pt idx="9744">0.3908449074074074</cx:pt>
          <cx:pt idx="9745">0.39219907407407412</cx:pt>
          <cx:pt idx="9746">0.39355324074074072</cx:pt>
          <cx:pt idx="9747">0.40168981481481486</cx:pt>
          <cx:pt idx="9748">0.40439814814814817</cx:pt>
          <cx:pt idx="9749">0.40478009259259262</cx:pt>
          <cx:pt idx="9750">0.40628472222222217</cx:pt>
          <cx:pt idx="9751">0.40709490740740745</cx:pt>
          <cx:pt idx="9752">0.41225694444444444</cx:pt>
          <cx:pt idx="9753">0.41972222222222227</cx:pt>
          <cx:pt idx="9754">0.42098379629629629</cx:pt>
          <cx:pt idx="9755">0.4498611111111111</cx:pt>
          <cx:pt idx="9756">0.46659722222222227</cx:pt>
          <cx:pt idx="9757">0.4672337962962963</cx:pt>
          <cx:pt idx="9758">0.46809027777777779</cx:pt>
          <cx:pt idx="9759">0.47134259259259265</cx:pt>
          <cx:pt idx="9760">0.47240740740740739</cx:pt>
          <cx:pt idx="9761">0.4734606481481482</cx:pt>
          <cx:pt idx="9762">0.47393518518518518</cx:pt>
          <cx:pt idx="9763">0.4778587962962963</cx:pt>
          <cx:pt idx="9764">0.48549768518518516</cx:pt>
          <cx:pt idx="9765">0.48854166666666665</cx:pt>
          <cx:pt idx="9766">0.49182870370370368</cx:pt>
          <cx:pt idx="9767">0.50635416666666666</cx:pt>
          <cx:pt idx="9768">0.50749999999999995</cx:pt>
          <cx:pt idx="9769">0.51148148148148154</cx:pt>
          <cx:pt idx="9770">0.51372685185185185</cx:pt>
          <cx:pt idx="9771">0.51965277777777785</cx:pt>
          <cx:pt idx="9772">0.52303240740740742</cx:pt>
          <cx:pt idx="9773">0.52812500000000007</cx:pt>
          <cx:pt idx="9774">0.54125000000000001</cx:pt>
          <cx:pt idx="9775">0.54377314814814814</cx:pt>
          <cx:pt idx="9776">0.55525462962962957</cx:pt>
          <cx:pt idx="9777">0.55638888888888893</cx:pt>
          <cx:pt idx="9778">0.5566550925925926</cx:pt>
          <cx:pt idx="9779">0.56412037037037044</cx:pt>
          <cx:pt idx="9780">0.5661342592592592</cx:pt>
          <cx:pt idx="9781">0.57655092592592594</cx:pt>
          <cx:pt idx="9782">0.57732638888888888</cx:pt>
          <cx:pt idx="9783">0.58374999999999999</cx:pt>
          <cx:pt idx="9784">0.58415509259259257</cx:pt>
          <cx:pt idx="9785">0.61483796296296289</cx:pt>
          <cx:pt idx="9786">0.64690972222222221</cx:pt>
          <cx:pt idx="9787">0.65041666666666664</cx:pt>
          <cx:pt idx="9788">0.65563657407407405</cx:pt>
          <cx:pt idx="9789">0.66357638888888892</cx:pt>
          <cx:pt idx="9790">0.66616898148148151</cx:pt>
          <cx:pt idx="9791">0.67866898148148147</cx:pt>
          <cx:pt idx="9792">0.6788657407407408</cx:pt>
          <cx:pt idx="9793">0.68203703703703711</cx:pt>
          <cx:pt idx="9794">0.68415509259259266</cx:pt>
          <cx:pt idx="9795">0.68767361111111114</cx:pt>
          <cx:pt idx="9796">0.69384259259259251</cx:pt>
          <cx:pt idx="9797">0.69469907407407405</cx:pt>
          <cx:pt idx="9798">0.69708333333333339</cx:pt>
          <cx:pt idx="9799">0.71204861111111117</cx:pt>
          <cx:pt idx="9800">0.72478009259259257</cx:pt>
          <cx:pt idx="9801">0.73501157407407414</cx:pt>
          <cx:pt idx="9802">0.30622685185185183</cx:pt>
          <cx:pt idx="9803">0.32596064814814812</cx:pt>
          <cx:pt idx="9804">0.3410069444444444</cx:pt>
          <cx:pt idx="9805">0.34618055555555555</cx:pt>
          <cx:pt idx="9806">0.35319444444444442</cx:pt>
          <cx:pt idx="9807">0.35321759259259261</cx:pt>
          <cx:pt idx="9808">0.35753472222222221</cx:pt>
          <cx:pt idx="9809">0.35871527777777779</cx:pt>
          <cx:pt idx="9810">0.35943287037037036</cx:pt>
          <cx:pt idx="9811">0.36034722222222221</cx:pt>
          <cx:pt idx="9812">0.36104166666666665</cx:pt>
          <cx:pt idx="9813">0.36959490740740741</cx:pt>
          <cx:pt idx="9814">0.37638888888888888</cx:pt>
          <cx:pt idx="9815">0.37956018518518514</cx:pt>
          <cx:pt idx="9816">0.38063657407407409</cx:pt>
          <cx:pt idx="9817">0.38305555555555554</cx:pt>
          <cx:pt idx="9818">0.38716435185185188</cx:pt>
          <cx:pt idx="9819">0.38922453703703702</cx:pt>
          <cx:pt idx="9820">0.39430555555555552</cx:pt>
          <cx:pt idx="9821">0.39740740740740743</cx:pt>
          <cx:pt idx="9822">0.39848379629629632</cx:pt>
          <cx:pt idx="9823">0.40187499999999998</cx:pt>
          <cx:pt idx="9824">0.41395833333333337</cx:pt>
          <cx:pt idx="9825">0.41665509259259265</cx:pt>
          <cx:pt idx="9826">0.41730324074074071</cx:pt>
          <cx:pt idx="9827">0.42820601851851853</cx:pt>
          <cx:pt idx="9828">0.43649305555555556</cx:pt>
          <cx:pt idx="9829">0.43951388888888893</cx:pt>
          <cx:pt idx="9830">0.44067129629629626</cx:pt>
          <cx:pt idx="9831">0.4445601851851852</cx:pt>
          <cx:pt idx="9832">0.44503472222222223</cx:pt>
          <cx:pt idx="9833">0.45657407407407408</cx:pt>
          <cx:pt idx="9834">0.45929398148148143</cx:pt>
          <cx:pt idx="9835">0.45961805555555557</cx:pt>
          <cx:pt idx="9836">0.46532407407407406</cx:pt>
          <cx:pt idx="9837">0.46942129629629631</cx:pt>
          <cx:pt idx="9838">0.48888888888888887</cx:pt>
          <cx:pt idx="9839">0.50516203703703699</cx:pt>
          <cx:pt idx="9840">0.51093749999999993</cx:pt>
          <cx:pt idx="9841">0.51195601851851846</cx:pt>
          <cx:pt idx="9842">0.5176736111111111</cx:pt>
          <cx:pt idx="9843">0.51817129629629632</cx:pt>
          <cx:pt idx="9844">0.52003472222222225</cx:pt>
          <cx:pt idx="9845">0.5290393518518518</cx:pt>
          <cx:pt idx="9846">0.54160879629629632</cx:pt>
          <cx:pt idx="9847">0.55697916666666669</cx:pt>
          <cx:pt idx="9848">0.56043981481481475</cx:pt>
          <cx:pt idx="9849">0.56368055555555552</cx:pt>
          <cx:pt idx="9850">0.56648148148148147</cx:pt>
          <cx:pt idx="9851">0.56711805555555561</cx:pt>
          <cx:pt idx="9852">0.5803935185185185</cx:pt>
          <cx:pt idx="9853">0.58045138888888892</cx:pt>
          <cx:pt idx="9854">0.58744212962962961</cx:pt>
          <cx:pt idx="9855">0.58847222222222217</cx:pt>
          <cx:pt idx="9856">0.59990740740740744</cx:pt>
          <cx:pt idx="9857">0.60084490740740737</cx:pt>
          <cx:pt idx="9858">0.60302083333333334</cx:pt>
          <cx:pt idx="9859">0.60715277777777776</cx:pt>
          <cx:pt idx="9860">0.62093750000000003</cx:pt>
          <cx:pt idx="9861">0.62589120370370377</cx:pt>
          <cx:pt idx="9862">0.62621527777777775</cx:pt>
          <cx:pt idx="9863">0.62648148148148153</cx:pt>
          <cx:pt idx="9864">0.63252314814814814</cx:pt>
          <cx:pt idx="9865">0.65399305555555554</cx:pt>
          <cx:pt idx="9866">0.66090277777777773</cx:pt>
          <cx:pt idx="9867">0.6752083333333333</cx:pt>
          <cx:pt idx="9868">0.67571759259259256</cx:pt>
          <cx:pt idx="9869">0.67594907407407412</cx:pt>
          <cx:pt idx="9870">0.69296296296296289</cx:pt>
          <cx:pt idx="9871">0.6945486111111111</cx:pt>
          <cx:pt idx="9872">0.69559027777777782</cx:pt>
          <cx:pt idx="9873">0.74444444444444446</cx:pt>
          <cx:pt idx="9874">0.77300925925925934</cx:pt>
          <cx:pt idx="9875">0.27499999999999997</cx:pt>
          <cx:pt idx="9876">0.33678240740740745</cx:pt>
          <cx:pt idx="9877">0.33696759259259257</cx:pt>
          <cx:pt idx="9878">0.34712962962962962</cx:pt>
          <cx:pt idx="9879">0.35594907407407406</cx:pt>
          <cx:pt idx="9880">0.36670138888888887</cx:pt>
          <cx:pt idx="9881">0.36983796296296295</cx:pt>
          <cx:pt idx="9882">0.37815972222222222</cx:pt>
          <cx:pt idx="9883">0.38585648148148149</cx:pt>
          <cx:pt idx="9884">0.38939814814814816</cx:pt>
          <cx:pt idx="9885">0.38981481481481484</cx:pt>
          <cx:pt idx="9886">0.39362268518518517</cx:pt>
          <cx:pt idx="9887">0.39469907407407406</cx:pt>
          <cx:pt idx="9888">0.39554398148148145</cx:pt>
          <cx:pt idx="9889">0.3982175925925926</cx:pt>
          <cx:pt idx="9890">0.39855324074074078</cx:pt>
          <cx:pt idx="9891">0.41246527777777775</cx:pt>
          <cx:pt idx="9892">0.42141203703703706</cx:pt>
          <cx:pt idx="9893">0.42381944444444447</cx:pt>
          <cx:pt idx="9894">0.43136574074074074</cx:pt>
          <cx:pt idx="9895">0.43706018518518519</cx:pt>
          <cx:pt idx="9896">0.43745370370370368</cx:pt>
          <cx:pt idx="9897">0.43806712962962963</cx:pt>
          <cx:pt idx="9898">0.43853009259259257</cx:pt>
          <cx:pt idx="9899">0.44548611111111108</cx:pt>
          <cx:pt idx="9900">0.45035879629629627</cx:pt>
          <cx:pt idx="9901">0.45113425925925926</cx:pt>
          <cx:pt idx="9902">0.45978009259259256</cx:pt>
          <cx:pt idx="9903">0.46273148148148152</cx:pt>
          <cx:pt idx="9904">0.4638194444444444</cx:pt>
          <cx:pt idx="9905">0.48819444444444443</cx:pt>
          <cx:pt idx="9906">0.49091435185185189</cx:pt>
          <cx:pt idx="9907">0.50207175925925929</cx:pt>
          <cx:pt idx="9908">0.50880787037037034</cx:pt>
          <cx:pt idx="9909">0.5100810185185185</cx:pt>
          <cx:pt idx="9910">0.51138888888888889</cx:pt>
          <cx:pt idx="9911">0.51157407407407407</cx:pt>
          <cx:pt idx="9912">0.52989583333333334</cx:pt>
          <cx:pt idx="9913">0.53444444444444439</cx:pt>
          <cx:pt idx="9914">0.54376157407407411</cx:pt>
          <cx:pt idx="9915">0.54483796296296294</cx:pt>
          <cx:pt idx="9916">0.55699074074074073</cx:pt>
          <cx:pt idx="9917">0.55754629629629626</cx:pt>
          <cx:pt idx="9918">0.55958333333333332</cx:pt>
          <cx:pt idx="9919">0.56167824074074069</cx:pt>
          <cx:pt idx="9920">0.56263888888888891</cx:pt>
          <cx:pt idx="9921">0.56306712962962957</cx:pt>
          <cx:pt idx="9922">0.56393518518518515</cx:pt>
          <cx:pt idx="9923">0.58960648148148154</cx:pt>
          <cx:pt idx="9924">0.59158564814814818</cx:pt>
          <cx:pt idx="9925">0.59684027777777782</cx:pt>
          <cx:pt idx="9926">0.61673611111111104</cx:pt>
          <cx:pt idx="9927">0.6325925925925926</cx:pt>
          <cx:pt idx="9928">0.64608796296296289</cx:pt>
          <cx:pt idx="9929">0.64620370370370372</cx:pt>
          <cx:pt idx="9930">0.64688657407407402</cx:pt>
          <cx:pt idx="9931">0.65848379629629628</cx:pt>
          <cx:pt idx="9932">0.6639004629629629</cx:pt>
          <cx:pt idx="9933">0.66513888888888884</cx:pt>
          <cx:pt idx="9934">0.66762731481481474</cx:pt>
          <cx:pt idx="9935">0.66983796296296294</cx:pt>
          <cx:pt idx="9936">0.6756712962962963</cx:pt>
          <cx:pt idx="9937">0.6844675925925926</cx:pt>
          <cx:pt idx="9938">0.68552083333333336</cx:pt>
          <cx:pt idx="9939">0.69755787037037031</cx:pt>
          <cx:pt idx="9940">0.73380787037037043</cx:pt>
          <cx:pt idx="9941">0.25874999999999998</cx:pt>
          <cx:pt idx="9942">0.25909722222222226</cx:pt>
          <cx:pt idx="9943">0.26469907407407406</cx:pt>
          <cx:pt idx="9944">0.26840277777777777</cx:pt>
          <cx:pt idx="9945">0.27171296296296293</cx:pt>
          <cx:pt idx="9946">0.283287037037037</cx:pt>
          <cx:pt idx="9947">0.29644675925925928</cx:pt>
          <cx:pt idx="9948">0.29685185185185187</cx:pt>
          <cx:pt idx="9949">0.30357638888888888</cx:pt>
          <cx:pt idx="9950">0.30517361111111113</cx:pt>
          <cx:pt idx="9951">0.31127314814814816</cx:pt>
          <cx:pt idx="9952">0.31920138888888888</cx:pt>
          <cx:pt idx="9953">0.32921296296296299</cx:pt>
          <cx:pt idx="9954">0.33406249999999998</cx:pt>
          <cx:pt idx="9955">0.33719907407407407</cx:pt>
          <cx:pt idx="9956">0.34090277777777778</cx:pt>
          <cx:pt idx="9957">0.34391203703703704</cx:pt>
          <cx:pt idx="9958">0.3466319444444444</cx:pt>
          <cx:pt idx="9959">0.34949074074074077</cx:pt>
          <cx:pt idx="9960">0.35061342592592593</cx:pt>
          <cx:pt idx="9961">0.35189814814814818</cx:pt>
          <cx:pt idx="9962">0.36159722222222218</cx:pt>
          <cx:pt idx="9963">0.3626967592592592</cx:pt>
          <cx:pt idx="9964">0.36586805555555557</cx:pt>
          <cx:pt idx="9965">0.36827546296296299</cx:pt>
          <cx:pt idx="9966">0.36924768518518519</cx:pt>
          <cx:pt idx="9967">0.37142361111111111</cx:pt>
          <cx:pt idx="9968">0.37262731481481487</cx:pt>
          <cx:pt idx="9969">0.37636574074074075</cx:pt>
          <cx:pt idx="9970">0.37990740740740742</cx:pt>
          <cx:pt idx="9971">0.38232638888888887</cx:pt>
          <cx:pt idx="9972">0.38243055555555555</cx:pt>
          <cx:pt idx="9973">0.38314814814814818</cx:pt>
          <cx:pt idx="9974">0.38361111111111112</cx:pt>
          <cx:pt idx="9975">0.38501157407407405</cx:pt>
          <cx:pt idx="9976">0.38587962962962963</cx:pt>
          <cx:pt idx="9977">0.38615740740740739</cx:pt>
          <cx:pt idx="9978">0.38685185185185184</cx:pt>
          <cx:pt idx="9979">0.38980324074074074</cx:pt>
          <cx:pt idx="9980">0.39543981481481483</cx:pt>
          <cx:pt idx="9981">0.39586805555555554</cx:pt>
          <cx:pt idx="9982">0.39982638888888888</cx:pt>
          <cx:pt idx="9983">0.40079861111111109</cx:pt>
          <cx:pt idx="9984">0.40790509259259261</cx:pt>
          <cx:pt idx="9985">0.40988425925925925</cx:pt>
          <cx:pt idx="9986">0.41046296296296297</cx:pt>
          <cx:pt idx="9987">0.41196759259259258</cx:pt>
          <cx:pt idx="9988">0.41368055555555555</cx:pt>
          <cx:pt idx="9989">0.4140625</cx:pt>
          <cx:pt idx="9990">0.41547453703703702</cx:pt>
          <cx:pt idx="9991">0.41995370370370372</cx:pt>
          <cx:pt idx="9992">0.42571759259259262</cx:pt>
          <cx:pt idx="9993">0.42709490740740735</cx:pt>
          <cx:pt idx="9994">0.43731481481481477</cx:pt>
          <cx:pt idx="9995">0.43918981481481478</cx:pt>
          <cx:pt idx="9996">0.44407407407407407</cx:pt>
          <cx:pt idx="9997">0.4481134259259259</cx:pt>
          <cx:pt idx="9998">0.4488773148148148</cx:pt>
          <cx:pt idx="9999">0.44950231481481479</cx:pt>
          <cx:pt idx="10000">0.45222222222222225</cx:pt>
          <cx:pt idx="10001">0.4526736111111111</cx:pt>
          <cx:pt idx="10002">0.46164351851851854</cx:pt>
          <cx:pt idx="10003">0.46299768518518519</cx:pt>
          <cx:pt idx="10004">0.463900462962963</cx:pt>
          <cx:pt idx="10005">0.46951388888888884</cx:pt>
          <cx:pt idx="10006">0.47211805555555553</cx:pt>
          <cx:pt idx="10007">0.47571759259259255</cx:pt>
          <cx:pt idx="10008">0.47981481481481486</cx:pt>
          <cx:pt idx="10009">0.48071759259259261</cx:pt>
          <cx:pt idx="10010">0.48304398148148148</cx:pt>
          <cx:pt idx="10011">0.48670138888888892</cx:pt>
          <cx:pt idx="10012">0.49401620370370369</cx:pt>
          <cx:pt idx="10013">0.49854166666666666</cx:pt>
          <cx:pt idx="10014">0.50945601851851852</cx:pt>
          <cx:pt idx="10015">0.50973379629629634</cx:pt>
          <cx:pt idx="10016">0.52003472222222225</cx:pt>
          <cx:pt idx="10017">0.53265046296296303</cx:pt>
          <cx:pt idx="10018">0.53902777777777777</cx:pt>
          <cx:pt idx="10019">0.54420138888888892</cx:pt>
          <cx:pt idx="10020">0.54607638888888888</cx:pt>
          <cx:pt idx="10021">0.54626157407407405</cx:pt>
          <cx:pt idx="10022">0.55359953703703701</cx:pt>
          <cx:pt idx="10023">0.55393518518518514</cx:pt>
          <cx:pt idx="10024">0.55684027777777778</cx:pt>
          <cx:pt idx="10025">0.55986111111111114</cx:pt>
          <cx:pt idx="10026">0.560613425925926</cx:pt>
          <cx:pt idx="10027">0.56443287037037038</cx:pt>
          <cx:pt idx="10028">0.5658333333333333</cx:pt>
          <cx:pt idx="10029">0.56787037037037036</cx:pt>
          <cx:pt idx="10030">0.56975694444444447</cx:pt>
          <cx:pt idx="10031">0.57347222222222227</cx:pt>
          <cx:pt idx="10032">0.57905092592592589</cx:pt>
          <cx:pt idx="10033">0.59968750000000004</cx:pt>
          <cx:pt idx="10034">0.60210648148148149</cx:pt>
          <cx:pt idx="10035">0.60623842592592592</cx:pt>
          <cx:pt idx="10036">0.60820601851851852</cx:pt>
          <cx:pt idx="10037">0.60864583333333333</cx:pt>
          <cx:pt idx="10038">0.61077546296296303</cx:pt>
          <cx:pt idx="10039">0.62444444444444447</cx:pt>
          <cx:pt idx="10040">0.63725694444444447</cx:pt>
          <cx:pt idx="10041">0.63900462962962956</cx:pt>
          <cx:pt idx="10042">0.63989583333333333</cx:pt>
          <cx:pt idx="10043">0.66254629629629636</cx:pt>
          <cx:pt idx="10044">0.6626967592592593</cx:pt>
          <cx:pt idx="10045">0.66644675925925922</cx:pt>
          <cx:pt idx="10046">0.66741898148148149</cx:pt>
          <cx:pt idx="10047">0.67364583333333339</cx:pt>
          <cx:pt idx="10048">0.68133101851851852</cx:pt>
          <cx:pt idx="10049">0.68155092592592592</cx:pt>
          <cx:pt idx="10050">0.68819444444444444</cx:pt>
          <cx:pt idx="10051">0.68847222222222226</cx:pt>
          <cx:pt idx="10052">0.69386574074074081</cx:pt>
          <cx:pt idx="10053">0.69565972222222217</cx:pt>
          <cx:pt idx="10054">0.6993287037037037</cx:pt>
          <cx:pt idx="10055">0.71835648148148146</cx:pt>
          <cx:pt idx="10056">0.75305555555555559</cx:pt>
          <cx:pt idx="10057">0.26624999999999999</cx:pt>
          <cx:pt idx="10058">0.29567129629629629</cx:pt>
          <cx:pt idx="10059">0.31604166666666667</cx:pt>
          <cx:pt idx="10060">0.31819444444444445</cx:pt>
          <cx:pt idx="10061">0.33684027777777775</cx:pt>
          <cx:pt idx="10062">0.34527777777777779</cx:pt>
          <cx:pt idx="10063">0.34858796296296296</cx:pt>
          <cx:pt idx="10064">0.34894675925925928</cx:pt>
          <cx:pt idx="10065">0.38111111111111112</cx:pt>
          <cx:pt idx="10066">0.38270833333333337</cx:pt>
          <cx:pt idx="10067">0.38570601851851855</cx:pt>
          <cx:pt idx="10068">0.38593749999999999</cx:pt>
          <cx:pt idx="10069">0.38614583333333335</cx:pt>
          <cx:pt idx="10070">0.3866087962962963</cx:pt>
          <cx:pt idx="10071">0.39300925925925928</cx:pt>
          <cx:pt idx="10072">0.39361111111111113</cx:pt>
          <cx:pt idx="10073">0.39391203703703703</cx:pt>
          <cx:pt idx="10074">0.39391203703703703</cx:pt>
          <cx:pt idx="10075">0.39733796296296298</cx:pt>
          <cx:pt idx="10076">0.40091435185185187</cx:pt>
          <cx:pt idx="10077">0.40241898148148153</cx:pt>
          <cx:pt idx="10078">0.40244212962962966</cx:pt>
          <cx:pt idx="10079">0.40412037037037035</cx:pt>
          <cx:pt idx="10080">0.40437499999999998</cx:pt>
          <cx:pt idx="10081">0.40504629629629635</cx:pt>
          <cx:pt idx="10082">0.40520833333333334</cx:pt>
          <cx:pt idx="10083">0.40782407407407412</cx:pt>
          <cx:pt idx="10084">0.40916666666666668</cx:pt>
          <cx:pt idx="10085">0.41229166666666667</cx:pt>
          <cx:pt idx="10086">0.41325231481481484</cx:pt>
          <cx:pt idx="10087">0.41600694444444447</cx:pt>
          <cx:pt idx="10088">0.41670138888888886</cx:pt>
          <cx:pt idx="10089">0.42060185185185189</cx:pt>
          <cx:pt idx="10090">0.42315972222222226</cx:pt>
          <cx:pt idx="10091">0.42569444444444443</cx:pt>
          <cx:pt idx="10092">0.43238425925925927</cx:pt>
          <cx:pt idx="10093">0.43270833333333331</cx:pt>
          <cx:pt idx="10094">0.44141203703703707</cx:pt>
          <cx:pt idx="10095">0.4418171296296296</cx:pt>
          <cx:pt idx="10096">0.44792824074074072</cx:pt>
          <cx:pt idx="10097">0.45011574074074073</cx:pt>
          <cx:pt idx="10098">0.45489583333333333</cx:pt>
          <cx:pt idx="10099">0.45971064814814816</cx:pt>
          <cx:pt idx="10100">0.46005787037037038</cx:pt>
          <cx:pt idx="10101">0.46202546296296299</cx:pt>
          <cx:pt idx="10102">0.46273148148148152</cx:pt>
          <cx:pt idx="10103">0.46704861111111112</cx:pt>
          <cx:pt idx="10104">0.46881944444444446</cx:pt>
          <cx:pt idx="10105">0.47605324074074074</cx:pt>
          <cx:pt idx="10106">0.47662037037037036</cx:pt>
          <cx:pt idx="10107">0.47663194444444446</cx:pt>
          <cx:pt idx="10108">0.48494212962962963</cx:pt>
          <cx:pt idx="10109">0.48604166666666665</cx:pt>
          <cx:pt idx="10110">0.49260416666666668</cx:pt>
          <cx:pt idx="10111">0.49697916666666669</cx:pt>
          <cx:pt idx="10112">0.5078125</cx:pt>
          <cx:pt idx="10113">0.51498842592592597</cx:pt>
          <cx:pt idx="10114">0.5223726851851852</cx:pt>
          <cx:pt idx="10115">0.52415509259259252</cx:pt>
          <cx:pt idx="10116">0.52964120370370371</cx:pt>
          <cx:pt idx="10117">0.52990740740740738</cx:pt>
          <cx:pt idx="10118">0.5339814814814815</cx:pt>
          <cx:pt idx="10119">0.53619212962962959</cx:pt>
          <cx:pt idx="10120">0.53704861111111113</cx:pt>
          <cx:pt idx="10121">0.54074074074074074</cx:pt>
          <cx:pt idx="10122">0.54850694444444448</cx:pt>
          <cx:pt idx="10123">0.55817129629629625</cx:pt>
          <cx:pt idx="10124">0.56489583333333326</cx:pt>
          <cx:pt idx="10125">0.57525462962962959</cx:pt>
          <cx:pt idx="10126">0.57984953703703701</cx:pt>
          <cx:pt idx="10127">0.5811574074074074</cx:pt>
          <cx:pt idx="10128">0.58432870370370371</cx:pt>
          <cx:pt idx="10129">0.5875231481481481</cx:pt>
          <cx:pt idx="10130">0.59172453703703709</cx:pt>
          <cx:pt idx="10131">0.59201388888888895</cx:pt>
          <cx:pt idx="10132">0.59741898148148154</cx:pt>
          <cx:pt idx="10133">0.62300925925925921</cx:pt>
          <cx:pt idx="10134">0.62629629629629624</cx:pt>
          <cx:pt idx="10135">0.6269675925925926</cx:pt>
          <cx:pt idx="10136">0.65355324074074073</cx:pt>
          <cx:pt idx="10137">0.65436342592592589</cx:pt>
          <cx:pt idx="10138">0.67444444444444451</cx:pt>
          <cx:pt idx="10139">0.67504629629629631</cx:pt>
          <cx:pt idx="10140">0.25680555555555556</cx:pt>
          <cx:pt idx="10141">0.27134259259259258</cx:pt>
          <cx:pt idx="10142">0.29653935185185182</cx:pt>
          <cx:pt idx="10143">0.29677083333333332</cx:pt>
          <cx:pt idx="10144">0.31129629629629629</cx:pt>
          <cx:pt idx="10145">0.33876157407407409</cx:pt>
          <cx:pt idx="10146">0.34310185185185182</cx:pt>
          <cx:pt idx="10147">0.34541666666666665</cx:pt>
          <cx:pt idx="10148">0.35136574074074073</cx:pt>
          <cx:pt idx="10149">0.35315972222222225</cx:pt>
          <cx:pt idx="10150">0.35836805555555556</cx:pt>
          <cx:pt idx="10151">0.35865740740740742</cx:pt>
          <cx:pt idx="10152">0.36087962962962966</cx:pt>
          <cx:pt idx="10153">0.37375000000000003</cx:pt>
          <cx:pt idx="10154">0.37444444444444441</cx:pt>
          <cx:pt idx="10155">0.3787152777777778</cx:pt>
          <cx:pt idx="10156">0.3929050925925926</cx:pt>
          <cx:pt idx="10157">0.3986574074074074</cx:pt>
          <cx:pt idx="10158">0.39942129629629625</cx:pt>
          <cx:pt idx="10159">0.40115740740740741</cx:pt>
          <cx:pt idx="10160">0.40159722222222222</cx:pt>
          <cx:pt idx="10161">0.40332175925925928</cx:pt>
          <cx:pt idx="10162">0.4045023148148148</cx:pt>
          <cx:pt idx="10163">0.40530092592592593</cx:pt>
          <cx:pt idx="10164">0.40778935185185183</cx:pt>
          <cx:pt idx="10165">0.40927083333333331</cx:pt>
          <cx:pt idx="10166">0.40983796296296293</cx:pt>
          <cx:pt idx="10167">0.41614583333333338</cx:pt>
          <cx:pt idx="10168">0.41706018518518517</cx:pt>
          <cx:pt idx="10169">0.41927083333333331</cx:pt>
          <cx:pt idx="10170">0.42155092592592597</cx:pt>
          <cx:pt idx="10171">0.4238425925925926</cx:pt>
          <cx:pt idx="10172">0.424375</cx:pt>
          <cx:pt idx="10173">0.42516203703703703</cx:pt>
          <cx:pt idx="10174">0.42568287037037034</cx:pt>
          <cx:pt idx="10175">0.42849537037037039</cx:pt>
          <cx:pt idx="10176">0.42996527777777777</cx:pt>
          <cx:pt idx="10177">0.44150462962962966</cx:pt>
          <cx:pt idx="10178">0.44605324074074071</cx:pt>
          <cx:pt idx="10179">0.44620370370370371</cx:pt>
          <cx:pt idx="10180">0.44769675925925928</cx:pt>
          <cx:pt idx="10181">0.44833333333333331</cx:pt>
          <cx:pt idx="10182">0.45907407407407402</cx:pt>
          <cx:pt idx="10183">0.46060185185185182</cx:pt>
          <cx:pt idx="10184">0.46315972222222218</cx:pt>
          <cx:pt idx="10185">0.46469907407407413</cx:pt>
          <cx:pt idx="10186">0.46475694444444443</cx:pt>
          <cx:pt idx="10187">0.46491898148148153</cx:pt>
          <cx:pt idx="10188">0.46885416666666663</cx:pt>
          <cx:pt idx="10189">0.47630787037037042</cx:pt>
          <cx:pt idx="10190">0.48585648148148147</cx:pt>
          <cx:pt idx="10191">0.49819444444444444</cx:pt>
          <cx:pt idx="10192">0.50471064814814814</cx:pt>
          <cx:pt idx="10193">0.51076388888888891</cx:pt>
          <cx:pt idx="10194">0.5207060185185185</cx:pt>
          <cx:pt idx="10195">0.53599537037037037</cx:pt>
          <cx:pt idx="10196">0.54907407407407405</cx:pt>
          <cx:pt idx="10197">0.55008101851851854</cx:pt>
          <cx:pt idx="10198">0.55559027777777781</cx:pt>
          <cx:pt idx="10199">0.57108796296296294</cx:pt>
          <cx:pt idx="10200">0.57153935185185178</cx:pt>
          <cx:pt idx="10201">0.57895833333333335</cx:pt>
          <cx:pt idx="10202">0.58675925925925931</cx:pt>
          <cx:pt idx="10203">0.5941319444444445</cx:pt>
          <cx:pt idx="10204">0.59915509259259259</cx:pt>
          <cx:pt idx="10205">0.601099537037037</cx:pt>
          <cx:pt idx="10206">0.60699074074074078</cx:pt>
          <cx:pt idx="10207">0.61331018518518521</cx:pt>
          <cx:pt idx="10208">0.61400462962962965</cx:pt>
          <cx:pt idx="10209">0.61599537037037033</cx:pt>
          <cx:pt idx="10210">0.6168055555555555</cx:pt>
          <cx:pt idx="10211">0.61737268518518518</cx:pt>
          <cx:pt idx="10212">0.6184722222222222</cx:pt>
          <cx:pt idx="10213">0.62835648148148149</cx:pt>
          <cx:pt idx="10214">0.62900462962962966</cx:pt>
          <cx:pt idx="10215">0.63012731481481488</cx:pt>
          <cx:pt idx="10216">0.63016203703703699</cx:pt>
          <cx:pt idx="10217">0.64836805555555554</cx:pt>
          <cx:pt idx="10218">0.6739814814814814</cx:pt>
          <cx:pt idx="10219">0.68564814814814812</cx:pt>
          <cx:pt idx="10220">0.69074074074074077</cx:pt>
          <cx:pt idx="10221">0.76046296296296301</cx:pt>
          <cx:pt idx="10222">0.25686342592592593</cx:pt>
          <cx:pt idx="10223">0.28744212962962962</cx:pt>
          <cx:pt idx="10224">0.31843749999999998</cx:pt>
          <cx:pt idx="10225">0.33707175925925931</cx:pt>
          <cx:pt idx="10226">0.34160879629629631</cx:pt>
          <cx:pt idx="10227">0.35190972222222222</cx:pt>
          <cx:pt idx="10228">0.35552083333333334</cx:pt>
          <cx:pt idx="10229">0.35620370370370374</cx:pt>
          <cx:pt idx="10230">0.36528935185185185</cx:pt>
          <cx:pt idx="10231">0.37387731481481484</cx:pt>
          <cx:pt idx="10232">0.37890046296296293</cx:pt>
          <cx:pt idx="10233">0.3802314814814815</cx:pt>
          <cx:pt idx="10234">0.38710648148148147</cx:pt>
          <cx:pt idx="10235">0.38928240740740744</cx:pt>
          <cx:pt idx="10236">0.39055555555555554</cx:pt>
          <cx:pt idx="10237">0.3914583333333333</cx:pt>
          <cx:pt idx="10238">0.39601851851851855</cx:pt>
          <cx:pt idx="10239">0.40057870370370369</cx:pt>
          <cx:pt idx="10240">0.40413194444444445</cx:pt>
          <cx:pt idx="10241">0.4070833333333333</cx:pt>
          <cx:pt idx="10242">0.42061342592592593</cx:pt>
          <cx:pt idx="10243">0.42064814814814816</cx:pt>
          <cx:pt idx="10244">0.43234953703703699</cx:pt>
          <cx:pt idx="10245">0.43581018518518522</cx:pt>
          <cx:pt idx="10246">0.43939814814814815</cx:pt>
          <cx:pt idx="10247">0.4412962962962963</cx:pt>
          <cx:pt idx="10248">0.45153935185185184</cx:pt>
          <cx:pt idx="10249">0.45559027777777777</cx:pt>
          <cx:pt idx="10250">0.45591435185185186</cx:pt>
          <cx:pt idx="10251">0.45665509259259257</cx:pt>
          <cx:pt idx="10252">0.4581365740740741</cx:pt>
          <cx:pt idx="10253">0.4626851851851852</cx:pt>
          <cx:pt idx="10254">0.47538194444444448</cx:pt>
          <cx:pt idx="10255">0.47776620370370365</cx:pt>
          <cx:pt idx="10256">0.48436342592592596</cx:pt>
          <cx:pt idx="10257">0.48494212962962963</cx:pt>
          <cx:pt idx="10258">0.48502314814814818</cx:pt>
          <cx:pt idx="10259">0.4851273148148148</cx:pt>
          <cx:pt idx="10260">0.4987037037037037</cx:pt>
          <cx:pt idx="10261">0.50059027777777776</cx:pt>
          <cx:pt idx="10262">0.50297453703703698</cx:pt>
          <cx:pt idx="10263">0.50517361111111114</cx:pt>
          <cx:pt idx="10264">0.50668981481481479</cx:pt>
          <cx:pt idx="10265">0.50809027777777771</cx:pt>
          <cx:pt idx="10266">0.51790509259259265</cx:pt>
          <cx:pt idx="10267">0.51997685185185183</cx:pt>
          <cx:pt idx="10268">0.52495370370370364</cx:pt>
          <cx:pt idx="10269">0.53156250000000005</cx:pt>
          <cx:pt idx="10270">0.53505787037037034</cx:pt>
          <cx:pt idx="10271">0.53995370370370377</cx:pt>
          <cx:pt idx="10272">0.55142361111111116</cx:pt>
          <cx:pt idx="10273">0.55561342592592589</cx:pt>
          <cx:pt idx="10274">0.5564351851851852</cx:pt>
          <cx:pt idx="10275">0.56055555555555558</cx:pt>
          <cx:pt idx="10276">0.58356481481481481</cx:pt>
          <cx:pt idx="10277">0.58842592592592591</cx:pt>
          <cx:pt idx="10278">0.60121527777777783</cx:pt>
          <cx:pt idx="10279">0.6025462962962963</cx:pt>
          <cx:pt idx="10280">0.61310185185185184</cx:pt>
          <cx:pt idx="10281">0.62591435185185185</cx:pt>
          <cx:pt idx="10282">0.62615740740740744</cx:pt>
          <cx:pt idx="10283">0.63894675925925926</cx:pt>
          <cx:pt idx="10284">0.66530092592592593</cx:pt>
          <cx:pt idx="10285">0.68829861111111112</cx:pt>
          <cx:pt idx="10286">0.69538194444444434</cx:pt>
          <cx:pt idx="10287">0.25866898148148149</cx:pt>
          <cx:pt idx="10288">0.25884259259259262</cx:pt>
          <cx:pt idx="10289">0.26245370370370369</cx:pt>
          <cx:pt idx="10290">0.27237268518518515</cx:pt>
          <cx:pt idx="10291">0.2838310185185185</cx:pt>
          <cx:pt idx="10292">0.2976273148148148</cx:pt>
          <cx:pt idx="10293">0.29780092592592594</cx:pt>
          <cx:pt idx="10294">0.30924768518518519</cx:pt>
          <cx:pt idx="10295">0.3102314814814815</cx:pt>
          <cx:pt idx="10296">0.3222800925925926</cx:pt>
          <cx:pt idx="10297">0.33967592592592594</cx:pt>
          <cx:pt idx="10298">0.35224537037037035</cx:pt>
          <cx:pt idx="10299">0.36429398148148145</cx:pt>
          <cx:pt idx="10300">0.37516203703703704</cx:pt>
          <cx:pt idx="10301">0.37572916666666667</cx:pt>
          <cx:pt idx="10302">0.37756944444444446</cx:pt>
          <cx:pt idx="10303">0.37953703703703701</cx:pt>
          <cx:pt idx="10304">0.40056712962962965</cx:pt>
          <cx:pt idx="10305">0.41282407407407407</cx:pt>
          <cx:pt idx="10306">0.41438657407407403</cx:pt>
          <cx:pt idx="10307">0.41539351851851852</cx:pt>
          <cx:pt idx="10308">0.41567129629629629</cx:pt>
          <cx:pt idx="10309">0.42516203703703703</cx:pt>
          <cx:pt idx="10310">0.42982638888888891</cx:pt>
          <cx:pt idx="10311">0.43075231481481485</cx:pt>
          <cx:pt idx="10312">0.43167824074074074</cx:pt>
          <cx:pt idx="10313">0.43578703703703708</cx:pt>
          <cx:pt idx="10314">0.44686342592592593</cx:pt>
          <cx:pt idx="10315">0.45546296296296296</cx:pt>
          <cx:pt idx="10316">0.46380787037037036</cx:pt>
          <cx:pt idx="10317">0.46671296296296294</cx:pt>
          <cx:pt idx="10318">0.46983796296296299</cx:pt>
          <cx:pt idx="10319">0.47091435185185188</cx:pt>
          <cx:pt idx="10320">0.47700231481481481</cx:pt>
          <cx:pt idx="10321">0.47979166666666667</cx:pt>
          <cx:pt idx="10322">0.48020833333333335</cx:pt>
          <cx:pt idx="10323">0.48640046296296297</cx:pt>
          <cx:pt idx="10324">0.50032407407407409</cx:pt>
          <cx:pt idx="10325">0.50390046296296298</cx:pt>
          <cx:pt idx="10326">0.50435185185185183</cx:pt>
          <cx:pt idx="10327">0.50972222222222219</cx:pt>
          <cx:pt idx="10328">0.51068287037037041</cx:pt>
          <cx:pt idx="10329">0.51681712962962967</cx:pt>
          <cx:pt idx="10330">0.51832175925925927</cx:pt>
          <cx:pt idx="10331">0.53394675925925927</cx:pt>
          <cx:pt idx="10332">0.53548611111111111</cx:pt>
          <cx:pt idx="10333">0.54270833333333335</cx:pt>
          <cx:pt idx="10334">0.57013888888888886</cx:pt>
          <cx:pt idx="10335">0.58719907407407412</cx:pt>
          <cx:pt idx="10336">0.61206018518518512</cx:pt>
          <cx:pt idx="10337">0.61450231481481488</cx:pt>
          <cx:pt idx="10338">0.62527777777777771</cx:pt>
          <cx:pt idx="10339">0.62559027777777776</cx:pt>
          <cx:pt idx="10340">0.63218750000000001</cx:pt>
          <cx:pt idx="10341">0.65749999999999997</cx:pt>
          <cx:pt idx="10342">0.66120370370370374</cx:pt>
          <cx:pt idx="10343">0.66605324074074079</cx:pt>
          <cx:pt idx="10344">0.7024421296296296</cx:pt>
          <cx:pt idx="10345">0.70356481481481481</cx:pt>
          <cx:pt idx="10346">0.72350694444444441</cx:pt>
          <cx:pt idx="10347">0.25215277777777778</cx:pt>
          <cx:pt idx="10348">0.26550925925925922</cx:pt>
          <cx:pt idx="10349">0.2678240740740741</cx:pt>
          <cx:pt idx="10350">0.27181712962962962</cx:pt>
          <cx:pt idx="10351">0.3077199074074074</cx:pt>
          <cx:pt idx="10352">0.31458333333333333</cx:pt>
          <cx:pt idx="10353">0.32218750000000002</cx:pt>
          <cx:pt idx="10354">0.32474537037037038</cx:pt>
          <cx:pt idx="10355">0.33849537037037036</cx:pt>
          <cx:pt idx="10356">0.33980324074074075</cx:pt>
          <cx:pt idx="10357">0.34138888888888891</cx:pt>
          <cx:pt idx="10358">0.34748842592592594</cx:pt>
          <cx:pt idx="10359">0.35048611111111111</cx:pt>
          <cx:pt idx="10360">0.35291666666666671</cx:pt>
          <cx:pt idx="10361">0.35490740740740739</cx:pt>
          <cx:pt idx="10362">0.35746527777777781</cx:pt>
          <cx:pt idx="10363">0.35747685185185185</cx:pt>
          <cx:pt idx="10364">0.3585416666666667</cx:pt>
          <cx:pt idx="10365">0.35861111111111116</cx:pt>
          <cx:pt idx="10366">0.36206018518518518</cx:pt>
          <cx:pt idx="10367">0.36238425925925927</cx:pt>
          <cx:pt idx="10368">0.36409722222222224</cx:pt>
          <cx:pt idx="10369">0.36483796296296295</cx:pt>
          <cx:pt idx="10370">0.36603009259259256</cx:pt>
          <cx:pt idx="10371">0.36687500000000001</cx:pt>
          <cx:pt idx="10372">0.36730324074074078</cx:pt>
          <cx:pt idx="10373">0.36960648148148145</cx:pt>
          <cx:pt idx="10374">0.37046296296296299</cx:pt>
          <cx:pt idx="10375">0.37053240740740739</cx:pt>
          <cx:pt idx="10376">0.37105324074074075</cx:pt>
          <cx:pt idx="10377">0.37259259259259259</cx:pt>
          <cx:pt idx="10378">0.3812962962962963</cx:pt>
          <cx:pt idx="10379">0.38153935185185189</cx:pt>
          <cx:pt idx="10380">0.38166666666666665</cx:pt>
          <cx:pt idx="10381">0.3869097222222222</cx:pt>
          <cx:pt idx="10382">0.38768518518518519</cx:pt>
          <cx:pt idx="10383">0.38839120370370367</cx:pt>
          <cx:pt idx="10384">0.39041666666666663</cx:pt>
          <cx:pt idx="10385">0.39304398148148145</cx:pt>
          <cx:pt idx="10386">0.39435185185185184</cx:pt>
          <cx:pt idx="10387">0.39515046296296297</cx:pt>
          <cx:pt idx="10388">0.39800925925925923</cx:pt>
          <cx:pt idx="10389">0.39833333333333337</cx:pt>
          <cx:pt idx="10390">0.39916666666666667</cx:pt>
          <cx:pt idx="10391">0.40046296296296297</cx:pt>
          <cx:pt idx="10392">0.40107638888888886</cx:pt>
          <cx:pt idx="10393">0.40152777777777776</cx:pt>
          <cx:pt idx="10394">0.40174768518518517</cx:pt>
          <cx:pt idx="10395">0.40354166666666669</cx:pt>
          <cx:pt idx="10396">0.41262731481481479</cx:pt>
          <cx:pt idx="10397">0.41340277777777779</cx:pt>
          <cx:pt idx="10398">0.41773148148148148</cx:pt>
          <cx:pt idx="10399">0.42584490740740738</cx:pt>
          <cx:pt idx="10400">0.42598379629629629</cx:pt>
          <cx:pt idx="10401">0.43186342592592591</cx:pt>
          <cx:pt idx="10402">0.43192129629629633</cx:pt>
          <cx:pt idx="10403">0.43214120370370374</cx:pt>
          <cx:pt idx="10404">0.43365740740740738</cx:pt>
          <cx:pt idx="10405">0.43377314814814816</cx:pt>
          <cx:pt idx="10406">0.43613425925925925</cx:pt>
          <cx:pt idx="10407">0.43744212962962964</cx:pt>
          <cx:pt idx="10408">0.44061342592592595</cx:pt>
          <cx:pt idx="10409">0.44222222222222224</cx:pt>
          <cx:pt idx="10410">0.4502430555555556</cx:pt>
          <cx:pt idx="10411">0.45469907407407412</cx:pt>
          <cx:pt idx="10412">0.45854166666666668</cx:pt>
          <cx:pt idx="10413">0.45907407407407402</cx:pt>
          <cx:pt idx="10414">0.45910879629629631</cx:pt>
          <cx:pt idx="10415">0.46440972222222227</cx:pt>
          <cx:pt idx="10416">0.46869212962962964</cx:pt>
          <cx:pt idx="10417">0.4776157407407407</cx:pt>
          <cx:pt idx="10418">0.47839120370370369</cx:pt>
          <cx:pt idx="10419">0.48136574074074073</cx:pt>
          <cx:pt idx="10420">0.4889236111111111</cx:pt>
          <cx:pt idx="10421">0.49159722222222224</cx:pt>
          <cx:pt idx="10422">0.49814814814814817</cx:pt>
          <cx:pt idx="10423">0.50711805555555556</cx:pt>
          <cx:pt idx="10424">0.50922453703703707</cx:pt>
          <cx:pt idx="10425">0.52274305555555556</cx:pt>
          <cx:pt idx="10426">0.53063657407407405</cx:pt>
          <cx:pt idx="10427">0.53516203703703702</cx:pt>
          <cx:pt idx="10428">0.54592592592592593</cx:pt>
          <cx:pt idx="10429">0.54898148148148151</cx:pt>
          <cx:pt idx="10430">0.55913194444444447</cx:pt>
          <cx:pt idx="10431">0.59240740740740738</cx:pt>
          <cx:pt idx="10432">0.59586805555555555</cx:pt>
          <cx:pt idx="10433">0.59627314814814814</cx:pt>
          <cx:pt idx="10434">0.59848379629629633</cx:pt>
          <cx:pt idx="10435">0.61278935185185179</cx:pt>
          <cx:pt idx="10436">0.61427083333333332</cx:pt>
          <cx:pt idx="10437">0.6154398148148148</cx:pt>
          <cx:pt idx="10438">0.62211805555555555</cx:pt>
          <cx:pt idx="10439">0.62324074074074076</cx:pt>
          <cx:pt idx="10440">0.62586805555555558</cx:pt>
          <cx:pt idx="10441">0.6283333333333333</cx:pt>
          <cx:pt idx="10442">0.64615740740740735</cx:pt>
          <cx:pt idx="10443">0.64711805555555557</cx:pt>
          <cx:pt idx="10444">0.65954861111111118</cx:pt>
          <cx:pt idx="10445">0.66025462962962966</cx:pt>
          <cx:pt idx="10446">0.66101851851851856</cx:pt>
          <cx:pt idx="10447">0.66498842592592589</cx:pt>
          <cx:pt idx="10448">0.67373842592592592</cx:pt>
          <cx:pt idx="10449">0.68256944444444445</cx:pt>
          <cx:pt idx="10450">0.68793981481481481</cx:pt>
          <cx:pt idx="10451">0.69717592592592592</cx:pt>
          <cx:pt idx="10452">0.69805555555555554</cx:pt>
          <cx:pt idx="10453">0.69822916666666668</cx:pt>
          <cx:pt idx="10454">0.79143518518518519</cx:pt>
          <cx:pt idx="10455">0.268125</cx:pt>
          <cx:pt idx="10456">0.27503472222222219</cx:pt>
          <cx:pt idx="10457">0.32090277777777776</cx:pt>
          <cx:pt idx="10458">0.3216087962962963</cx:pt>
          <cx:pt idx="10459">0.32261574074074073</cx:pt>
          <cx:pt idx="10460">0.32939814814814816</cx:pt>
          <cx:pt idx="10461">0.35019675925925925</cx:pt>
          <cx:pt idx="10462">0.35074074074074074</cx:pt>
          <cx:pt idx="10463">0.35096064814814815</cx:pt>
          <cx:pt idx="10464">0.35375000000000001</cx:pt>
          <cx:pt idx="10465">0.35601851851851851</cx:pt>
          <cx:pt idx="10466">0.3654398148148148</cx:pt>
          <cx:pt idx="10467">0.3661921296296296</cx:pt>
          <cx:pt idx="10468">0.37108796296296293</cx:pt>
          <cx:pt idx="10469">0.37907407407407406</cx:pt>
          <cx:pt idx="10470">0.37962962962962959</cx:pt>
          <cx:pt idx="10471">0.37988425925925928</cx:pt>
          <cx:pt idx="10472">0.38554398148148145</cx:pt>
          <cx:pt idx="10473">0.38641203703703703</cx:pt>
          <cx:pt idx="10474">0.38677083333333334</cx:pt>
          <cx:pt idx="10475">0.38877314814814817</cx:pt>
          <cx:pt idx="10476">0.3947222222222222</cx:pt>
          <cx:pt idx="10477">0.3979861111111111</cx:pt>
          <cx:pt idx="10478">0.41362268518518519</cx:pt>
          <cx:pt idx="10479">0.41711805555555559</cx:pt>
          <cx:pt idx="10480">0.419375</cx:pt>
          <cx:pt idx="10481">0.42714120370370368</cx:pt>
          <cx:pt idx="10482">0.42774305555555553</cx:pt>
          <cx:pt idx="10483">0.43306712962962962</cx:pt>
          <cx:pt idx="10484">0.4355324074074074</cx:pt>
          <cx:pt idx="10485">0.43721064814814814</cx:pt>
          <cx:pt idx="10486">0.43922453703703707</cx:pt>
          <cx:pt idx="10487">0.43973379629629633</cx:pt>
          <cx:pt idx="10488">0.44160879629629629</cx:pt>
          <cx:pt idx="10489">0.44216435185185188</cx:pt>
          <cx:pt idx="10490">0.44792824074074072</cx:pt>
          <cx:pt idx="10491">0.44800925925925927</cx:pt>
          <cx:pt idx="10492">0.45035879629629627</cx:pt>
          <cx:pt idx="10493">0.45079861111111108</cx:pt>
          <cx:pt idx="10494">0.45326388888888891</cx:pt>
          <cx:pt idx="10495">0.4550925925925926</cx:pt>
          <cx:pt idx="10496">0.45619212962962963</cx:pt>
          <cx:pt idx="10497">0.46322916666666664</cx:pt>
          <cx:pt idx="10498">0.46591435185185182</cx:pt>
          <cx:pt idx="10499">0.47187499999999999</cx:pt>
          <cx:pt idx="10500">0.47935185185185186</cx:pt>
          <cx:pt idx="10501">0.47983796296296299</cx:pt>
          <cx:pt idx="10502">0.48466435185185186</cx:pt>
          <cx:pt idx="10503">0.48565972222222226</cx:pt>
          <cx:pt idx="10504">0.48579861111111106</cx:pt>
          <cx:pt idx="10505">0.49400462962962965</cx:pt>
          <cx:pt idx="10506">0.49640046296296297</cx:pt>
          <cx:pt idx="10507">0.50177083333333339</cx:pt>
          <cx:pt idx="10508">0.51787037037037031</cx:pt>
          <cx:pt idx="10509">0.51986111111111111</cx:pt>
          <cx:pt idx="10510">0.52333333333333332</cx:pt>
          <cx:pt idx="10511">0.52641203703703698</cx:pt>
          <cx:pt idx="10512">0.52927083333333336</cx:pt>
          <cx:pt idx="10513">0.53318287037037038</cx:pt>
          <cx:pt idx="10514">0.53849537037037043</cx:pt>
          <cx:pt idx="10515">0.53881944444444441</cx:pt>
          <cx:pt idx="10516">0.5560532407407407</cx:pt>
          <cx:pt idx="10517">0.55847222222222215</cx:pt>
          <cx:pt idx="10518">0.56982638888888892</cx:pt>
          <cx:pt idx="10519">0.57041666666666668</cx:pt>
          <cx:pt idx="10520">0.57310185185185192</cx:pt>
          <cx:pt idx="10521">0.57351851851851854</cx:pt>
          <cx:pt idx="10522">0.5822222222222222</cx:pt>
          <cx:pt idx="10523">0.58603009259259264</cx:pt>
          <cx:pt idx="10524">0.58666666666666667</cx:pt>
          <cx:pt idx="10525">0.59788194444444442</cx:pt>
          <cx:pt idx="10526">0.60082175925925929</cx:pt>
          <cx:pt idx="10527">0.60128472222222229</cx:pt>
          <cx:pt idx="10528">0.60391203703703711</cx:pt>
          <cx:pt idx="10529">0.61075231481481485</cx:pt>
          <cx:pt idx="10530">0.61710648148148151</cx:pt>
          <cx:pt idx="10531">0.61918981481481483</cx:pt>
          <cx:pt idx="10532">0.62776620370370373</cx:pt>
          <cx:pt idx="10533">0.63246527777777783</cx:pt>
          <cx:pt idx="10534">0.65471064814814817</cx:pt>
          <cx:pt idx="10535">0.6554861111111111</cx:pt>
          <cx:pt idx="10536">0.66667824074074078</cx:pt>
          <cx:pt idx="10537">0.6683217592592593</cx:pt>
          <cx:pt idx="10538">0.67653935185185177</cx:pt>
          <cx:pt idx="10539">0.67783564814814812</cx:pt>
          <cx:pt idx="10540">0.67818287037037039</cx:pt>
          <cx:pt idx="10541">0.67978009259259264</cx:pt>
          <cx:pt idx="10542">0.68293981481481481</cx:pt>
          <cx:pt idx="10543">0.68332175925925931</cx:pt>
          <cx:pt idx="10544">0.68521990740740746</cx:pt>
          <cx:pt idx="10545">0.68778935185185175</cx:pt>
          <cx:pt idx="10546">0.68925925925925924</cx:pt>
          <cx:pt idx="10547">0.69328703703703709</cx:pt>
          <cx:pt idx="10548">0.70314814814814808</cx:pt>
          <cx:pt idx="10549">0.70907407407407408</cx:pt>
          <cx:pt idx="10550">0.72299768518518526</cx:pt>
          <cx:pt idx="10551">0.72768518518518521</cx:pt>
          <cx:pt idx="10552">0.74821759259259257</cx:pt>
          <cx:pt idx="10553">0.78918981481481476</cx:pt>
          <cx:pt idx="10554">0.25349537037037034</cx:pt>
          <cx:pt idx="10555">0.29148148148148151</cx:pt>
          <cx:pt idx="10556">0.31229166666666669</cx:pt>
          <cx:pt idx="10557">0.31559027777777776</cx:pt>
          <cx:pt idx="10558">0.31817129629629631</cx:pt>
          <cx:pt idx="10559">0.31836805555555553</cx:pt>
          <cx:pt idx="10560">0.32839120370370373</cx:pt>
          <cx:pt idx="10561">0.3298726851851852</cx:pt>
          <cx:pt idx="10562">0.33101851851851855</cx:pt>
          <cx:pt idx="10563">0.34079861111111115</cx:pt>
          <cx:pt idx="10564">0.34108796296296301</cx:pt>
          <cx:pt idx="10565">0.35025462962962961</cx:pt>
          <cx:pt idx="10566">0.36065972222222226</cx:pt>
          <cx:pt idx="10567">0.37769675925925927</cx:pt>
          <cx:pt idx="10568">0.37863425925925925</cx:pt>
          <cx:pt idx="10569">0.37923611111111111</cx:pt>
          <cx:pt idx="10570">0.38314814814814818</cx:pt>
          <cx:pt idx="10571">0.38790509259259259</cx:pt>
          <cx:pt idx="10572">0.38809027777777777</cx:pt>
          <cx:pt idx="10573">0.39271990740740742</cx:pt>
          <cx:pt idx="10574">0.3944212962962963</cx:pt>
          <cx:pt idx="10575">0.40097222222222223</cx:pt>
          <cx:pt idx="10576">0.41673611111111114</cx:pt>
          <cx:pt idx="10577">0.41692129629629626</cx:pt>
          <cx:pt idx="10578">0.41743055555555553</cx:pt>
          <cx:pt idx="10579">0.41969907407407409</cx:pt>
          <cx:pt idx="10580">0.42244212962962963</cx:pt>
          <cx:pt idx="10581">0.42768518518518522</cx:pt>
          <cx:pt idx="10582">0.42776620370370372</cx:pt>
          <cx:pt idx="10583">0.42805555555555558</cx:pt>
          <cx:pt idx="10584">0.42813657407407407</cx:pt>
          <cx:pt idx="10585">0.4284722222222222</cx:pt>
          <cx:pt idx="10586">0.42890046296296297</cx:pt>
          <cx:pt idx="10587">0.43151620370370369</cx:pt>
          <cx:pt idx="10588">0.4428125</cx:pt>
          <cx:pt idx="10589">0.44327546296296294</cx:pt>
          <cx:pt idx="10590">0.44903935185185184</cx:pt>
          <cx:pt idx="10591">0.45496527777777779</cx:pt>
          <cx:pt idx="10592">0.46197916666666666</cx:pt>
          <cx:pt idx="10593">0.46297453703703706</cx:pt>
          <cx:pt idx="10594">0.46324074074074079</cx:pt>
          <cx:pt idx="10595">0.471712962962963</cx:pt>
          <cx:pt idx="10596">0.47457175925925926</cx:pt>
          <cx:pt idx="10597">0.47478009259259263</cx:pt>
          <cx:pt idx="10598">0.47597222222222224</cx:pt>
          <cx:pt idx="10599">0.48097222222222219</cx:pt>
          <cx:pt idx="10600">0.48100694444444447</cx:pt>
          <cx:pt idx="10601">0.49203703703703705</cx:pt>
          <cx:pt idx="10602">0.50085648148148143</cx:pt>
          <cx:pt idx="10603">0.50421296296296292</cx:pt>
          <cx:pt idx="10604">0.50695601851851857</cx:pt>
          <cx:pt idx="10605">0.51920138888888889</cx:pt>
          <cx:pt idx="10606">0.52187499999999998</cx:pt>
          <cx:pt idx="10607">0.52872685185185186</cx:pt>
          <cx:pt idx="10608">0.53136574074074072</cx:pt>
          <cx:pt idx="10609">0.5316319444444445</cx:pt>
          <cx:pt idx="10610">0.5316319444444445</cx:pt>
          <cx:pt idx="10611">0.54313657407407401</cx:pt>
          <cx:pt idx="10612">0.54475694444444445</cx:pt>
          <cx:pt idx="10613">0.55428240740740742</cx:pt>
          <cx:pt idx="10614">0.56033564814814818</cx:pt>
          <cx:pt idx="10615">0.56650462962962966</cx:pt>
          <cx:pt idx="10616">0.5681828703703703</cx:pt>
          <cx:pt idx="10617">0.57122685185185185</cx:pt>
          <cx:pt idx="10618">0.57377314814814817</cx:pt>
          <cx:pt idx="10619">0.57649305555555552</cx:pt>
          <cx:pt idx="10620">0.57695601851851852</cx:pt>
          <cx:pt idx="10621">0.58043981481481477</cx:pt>
          <cx:pt idx="10622">0.58728009259259262</cx:pt>
          <cx:pt idx="10623">0.5939120370370371</cx:pt>
          <cx:pt idx="10624">0.60278935185185178</cx:pt>
          <cx:pt idx="10625">0.60793981481481485</cx:pt>
          <cx:pt idx="10626">0.60818287037037033</cx:pt>
          <cx:pt idx="10627">0.61116898148148147</cx:pt>
          <cx:pt idx="10628">0.61905092592592592</cx:pt>
          <cx:pt idx="10629">0.62</cx:pt>
          <cx:pt idx="10630">0.62612268518518521</cx:pt>
          <cx:pt idx="10631">0.63048611111111108</cx:pt>
          <cx:pt idx="10632">0.63189814814814815</cx:pt>
          <cx:pt idx="10633">0.6341782407407407</cx:pt>
          <cx:pt idx="10634">0.64496527777777779</cx:pt>
          <cx:pt idx="10635">0.64527777777777773</cx:pt>
          <cx:pt idx="10636">0.65567129629629628</cx:pt>
          <cx:pt idx="10637">0.66494212962962962</cx:pt>
          <cx:pt idx="10638">0.67645833333333327</cx:pt>
          <cx:pt idx="10639">0.68761574074074072</cx:pt>
          <cx:pt idx="10640">0.72503472222222232</cx:pt>
          <cx:pt idx="10641">0.72805555555555557</cx:pt>
          <cx:pt idx="10642">0.74177083333333327</cx:pt>
          <cx:pt idx="10643">0.29443287037037036</cx:pt>
          <cx:pt idx="10644">0.30708333333333332</cx:pt>
          <cx:pt idx="10645">0.30986111111111109</cx:pt>
          <cx:pt idx="10646">0.3304050925925926</cx:pt>
          <cx:pt idx="10647">0.35105324074074074</cx:pt>
          <cx:pt idx="10648">0.35334490740740737</cx:pt>
          <cx:pt idx="10649">0.35940972222222217</cx:pt>
          <cx:pt idx="10650">0.37091435185185184</cx:pt>
          <cx:pt idx="10651">0.37321759259259263</cx:pt>
          <cx:pt idx="10652">0.38040509259259259</cx:pt>
          <cx:pt idx="10653">0.38633101851851853</cx:pt>
          <cx:pt idx="10654">0.38750000000000001</cx:pt>
          <cx:pt idx="10655">0.38803240740740735</cx:pt>
          <cx:pt idx="10656">0.39093749999999999</cx:pt>
          <cx:pt idx="10657">0.39396990740740739</cx:pt>
          <cx:pt idx="10658">0.3941203703703704</cx:pt>
          <cx:pt idx="10659">0.3956365740740741</cx:pt>
          <cx:pt idx="10660">0.39675925925925926</cx:pt>
          <cx:pt idx="10661">0.40059027777777773</cx:pt>
          <cx:pt idx="10662">0.40104166666666669</cx:pt>
          <cx:pt idx="10663">0.40831018518518519</cx:pt>
          <cx:pt idx="10664">0.41283564814814816</cx:pt>
          <cx:pt idx="10665">0.41350694444444441</cx:pt>
          <cx:pt idx="10666">0.41675925925925927</cx:pt>
          <cx:pt idx="10667">0.43614583333333329</cx:pt>
          <cx:pt idx="10668">0.44045138888888885</cx:pt>
          <cx:pt idx="10669">0.44145833333333334</cx:pt>
          <cx:pt idx="10670">0.44353009259259263</cx:pt>
          <cx:pt idx="10671">0.44416666666666665</cx:pt>
          <cx:pt idx="10672">0.44741898148148151</cx:pt>
          <cx:pt idx="10673">0.45399305555555558</cx:pt>
          <cx:pt idx="10674">0.45699074074074075</cx:pt>
          <cx:pt idx="10675">0.45732638888888894</cx:pt>
          <cx:pt idx="10676">0.46262731481481478</cx:pt>
          <cx:pt idx="10677">0.47237268518518521</cx:pt>
          <cx:pt idx="10678">0.47309027777777773</cx:pt>
          <cx:pt idx="10679">0.47585648148148146</cx:pt>
          <cx:pt idx="10680">0.4770949074074074</cx:pt>
          <cx:pt idx="10681">0.48530092592592594</cx:pt>
          <cx:pt idx="10682">0.49023148148148149</cx:pt>
          <cx:pt idx="10683">0.49249999999999999</cx:pt>
          <cx:pt idx="10684">0.4939236111111111</cx:pt>
          <cx:pt idx="10685">0.49509259259259258</cx:pt>
          <cx:pt idx="10686">0.50269675925925927</cx:pt>
          <cx:pt idx="10687">0.51496527777777779</cx:pt>
          <cx:pt idx="10688">0.52126157407407414</cx:pt>
          <cx:pt idx="10689">0.53054398148148152</cx:pt>
          <cx:pt idx="10690">0.54093749999999996</cx:pt>
          <cx:pt idx="10691">0.54114583333333333</cx:pt>
          <cx:pt idx="10692">0.5426157407407407</cx:pt>
          <cx:pt idx="10693">0.54476851851851849</cx:pt>
          <cx:pt idx="10694">0.54749999999999999</cx:pt>
          <cx:pt idx="10695">0.54783564814814811</cx:pt>
          <cx:pt idx="10696">0.55526620370370372</cx:pt>
          <cx:pt idx="10697">0.5611342592592593</cx:pt>
          <cx:pt idx="10698">0.56119212962962961</cx:pt>
          <cx:pt idx="10699">0.562037037037037</cx:pt>
          <cx:pt idx="10700">0.56394675925925919</cx:pt>
          <cx:pt idx="10701">0.56540509259259253</cx:pt>
          <cx:pt idx="10702">0.56777777777777783</cx:pt>
          <cx:pt idx="10703">0.57747685185185182</cx:pt>
          <cx:pt idx="10704">0.5786458333333333</cx:pt>
          <cx:pt idx="10705">0.58069444444444451</cx:pt>
          <cx:pt idx="10706">0.59509259259259262</cx:pt>
          <cx:pt idx="10707">0.59819444444444447</cx:pt>
          <cx:pt idx="10708">0.60711805555555554</cx:pt>
          <cx:pt idx="10709">0.60943287037037031</cx:pt>
          <cx:pt idx="10710">0.61700231481481482</cx:pt>
          <cx:pt idx="10711">0.61813657407407407</cx:pt>
          <cx:pt idx="10712">0.61848379629629624</cx:pt>
          <cx:pt idx="10713">0.61968750000000006</cx:pt>
          <cx:pt idx="10714">0.64063657407407404</cx:pt>
          <cx:pt idx="10715">0.64376157407407408</cx:pt>
          <cx:pt idx="10716">0.6477546296296296</cx:pt>
          <cx:pt idx="10717">0.65376157407407409</cx:pt>
          <cx:pt idx="10718">0.66009259259259256</cx:pt>
          <cx:pt idx="10719">0.66290509259259256</cx:pt>
          <cx:pt idx="10720">0.68795138888888896</cx:pt>
          <cx:pt idx="10721">0.69770833333333337</cx:pt>
          <cx:pt idx="10722">0.70103009259259252</cx:pt>
          <cx:pt idx="10723">0.70641203703703714</cx:pt>
          <cx:pt idx="10724">0.70894675925925921</cx:pt>
          <cx:pt idx="10725">0.72920138888888886</cx:pt>
          <cx:pt idx="10726">0.75451388888888893</cx:pt>
          <cx:pt idx="10727">0.2895949074074074</cx:pt>
          <cx:pt idx="10728">0.30253472222222222</cx:pt>
          <cx:pt idx="10729">0.31664351851851852</cx:pt>
          <cx:pt idx="10730">0.33490740740740743</cx:pt>
          <cx:pt idx="10731">0.3354166666666667</cx:pt>
          <cx:pt idx="10732">0.33600694444444446</cx:pt>
          <cx:pt idx="10733">0.33869212962962963</cx:pt>
          <cx:pt idx="10734">0.34952546296296294</cx:pt>
          <cx:pt idx="10735">0.35098379629629628</cx:pt>
          <cx:pt idx="10736">0.36096064814814816</cx:pt>
          <cx:pt idx="10737">0.36149305555555555</cx:pt>
          <cx:pt idx="10738">0.36321759259259262</cx:pt>
          <cx:pt idx="10739">0.36393518518518514</cx:pt>
          <cx:pt idx="10740">0.36427083333333332</cx:pt>
          <cx:pt idx="10741">0.37768518518518518</cx:pt>
          <cx:pt idx="10742">0.38216435185185182</cx:pt>
          <cx:pt idx="10743">0.38562500000000005</cx:pt>
          <cx:pt idx="10744">0.38730324074074068</cx:pt>
          <cx:pt idx="10745">0.38905092592592588</cx:pt>
          <cx:pt idx="10746">0.39473379629629629</cx:pt>
          <cx:pt idx="10747">0.39548611111111115</cx:pt>
          <cx:pt idx="10748">0.39554398148148145</cx:pt>
          <cx:pt idx="10749">0.39775462962962965</cx:pt>
          <cx:pt idx="10750">0.40054398148148151</cx:pt>
          <cx:pt idx="10751">0.40076388888888892</cx:pt>
          <cx:pt idx="10752">0.40252314814814816</cx:pt>
          <cx:pt idx="10753">0.40954861111111113</cx:pt>
          <cx:pt idx="10754">0.41002314814814816</cx:pt>
          <cx:pt idx="10755">0.41149305555555554</cx:pt>
          <cx:pt idx="10756">0.42048611111111112</cx:pt>
          <cx:pt idx="10757">0.42146990740740736</cx:pt>
          <cx:pt idx="10758">0.43136574074074074</cx:pt>
          <cx:pt idx="10759">0.43281249999999999</cx:pt>
          <cx:pt idx="10760">0.43422453703703701</cx:pt>
          <cx:pt idx="10761">0.44087962962962962</cx:pt>
          <cx:pt idx="10762">0.44271990740740735</cx:pt>
          <cx:pt idx="10763">0.44443287037037038</cx:pt>
          <cx:pt idx="10764">0.44766203703703705</cx:pt>
          <cx:pt idx="10765">0.45390046296296299</cx:pt>
          <cx:pt idx="10766">0.45899305555555553</cx:pt>
          <cx:pt idx="10767">0.4609375</cx:pt>
          <cx:pt idx="10768">0.46111111111111108</cx:pt>
          <cx:pt idx="10769">0.47402777777777777</cx:pt>
          <cx:pt idx="10770">0.47414351851851855</cx:pt>
          <cx:pt idx="10771">0.48120370370370374</cx:pt>
          <cx:pt idx="10772">0.481412037037037</cx:pt>
          <cx:pt idx="10773">0.48211805555555554</cx:pt>
          <cx:pt idx="10774">0.48447916666666663</cx:pt>
          <cx:pt idx="10775">0.49224537037037036</cx:pt>
          <cx:pt idx="10776">0.50506944444444446</cx:pt>
          <cx:pt idx="10777">0.51312499999999994</cx:pt>
          <cx:pt idx="10778">0.52924768518518517</cx:pt>
          <cx:pt idx="10779">0.53245370370370371</cx:pt>
          <cx:pt idx="10780">0.54489583333333336</cx:pt>
          <cx:pt idx="10781">0.5505092592592592</cx:pt>
          <cx:pt idx="10782">0.55098379629629635</cx:pt>
          <cx:pt idx="10783">0.5897916666666666</cx:pt>
          <cx:pt idx="10784">0.59228009259259262</cx:pt>
          <cx:pt idx="10785">0.59406250000000005</cx:pt>
          <cx:pt idx="10786">0.59523148148148153</cx:pt>
          <cx:pt idx="10787">0.60400462962962964</cx:pt>
          <cx:pt idx="10788">0.60796296296296293</cx:pt>
          <cx:pt idx="10789">0.61710648148148151</cx:pt>
          <cx:pt idx="10790">0.62030092592592589</cx:pt>
          <cx:pt idx="10791">0.62662037037037044</cx:pt>
          <cx:pt idx="10792">0.62820601851851854</cx:pt>
          <cx:pt idx="10793">0.63901620370370371</cx:pt>
          <cx:pt idx="10794">0.64096064814814813</cx:pt>
          <cx:pt idx="10795">0.64475694444444442</cx:pt>
          <cx:pt idx="10796">0.65190972222222221</cx:pt>
          <cx:pt idx="10797">0.65812499999999996</cx:pt>
          <cx:pt idx="10798">0.66156249999999994</cx:pt>
          <cx:pt idx="10799">0.66696759259259253</cx:pt>
          <cx:pt idx="10800">0.67047453703703708</cx:pt>
          <cx:pt idx="10801">0.67085648148148147</cx:pt>
          <cx:pt idx="10802">0.67511574074074077</cx:pt>
          <cx:pt idx="10803">0.67748842592592595</cx:pt>
          <cx:pt idx="10804">0.68077546296296287</cx:pt>
          <cx:pt idx="10805">0.69040509259259253</cx:pt>
          <cx:pt idx="10806">0.69789351851851855</cx:pt>
          <cx:pt idx="10807">0.6983449074074074</cx:pt>
          <cx:pt idx="10808">0.71615740740740741</cx:pt>
          <cx:pt idx="10809">0.7197337962962963</cx:pt>
          <cx:pt idx="10810">0.72311342592592587</cx:pt>
          <cx:pt idx="10811">0.73064814814814805</cx:pt>
          <cx:pt idx="10812">0.73969907407407398</cx:pt>
          <cx:pt idx="10813">0.75430555555555545</cx:pt>
          <cx:pt idx="10814">0.26231481481481483</cx:pt>
          <cx:pt idx="10815">0.27840277777777778</cx:pt>
          <cx:pt idx="10816">0.28255787037037039</cx:pt>
          <cx:pt idx="10817">0.29357638888888887</cx:pt>
          <cx:pt idx="10818">0.31145833333333334</cx:pt>
          <cx:pt idx="10819">0.31260416666666663</cx:pt>
          <cx:pt idx="10820">0.31484953703703705</cx:pt>
          <cx:pt idx="10821">0.3180439814814815</cx:pt>
          <cx:pt idx="10822">0.33504629629629629</cx:pt>
          <cx:pt idx="10823">0.34209490740740739</cx:pt>
          <cx:pt idx="10824">0.35016203703703702</cx:pt>
          <cx:pt idx="10825">0.35077546296296297</cx:pt>
          <cx:pt idx="10826">0.3515625</cx:pt>
          <cx:pt idx="10827">0.35493055555555553</cx:pt>
          <cx:pt idx="10828">0.35569444444444448</cx:pt>
          <cx:pt idx="10829">0.35662037037037037</cx:pt>
          <cx:pt idx="10830">0.35790509259259262</cx:pt>
          <cx:pt idx="10831">0.35872685185185182</cx:pt>
          <cx:pt idx="10832">0.36021990740740745</cx:pt>
          <cx:pt idx="10833">0.36157407407407405</cx:pt>
          <cx:pt idx="10834">0.36249999999999999</cx:pt>
          <cx:pt idx="10835">0.36311342592592594</cx:pt>
          <cx:pt idx="10836">0.36368055555555556</cx:pt>
          <cx:pt idx="10837">0.36432870370370374</cx:pt>
          <cx:pt idx="10838">0.36953703703703705</cx:pt>
          <cx:pt idx="10839">0.37230324074074073</cx:pt>
          <cx:pt idx="10840">0.37380787037037039</cx:pt>
          <cx:pt idx="10841">0.37494212962962964</cx:pt>
          <cx:pt idx="10842">0.37730324074074079</cx:pt>
          <cx:pt idx="10843">0.38427083333333334</cx:pt>
          <cx:pt idx="10844">0.38670138888888889</cx:pt>
          <cx:pt idx="10845">0.38693287037037033</cx:pt>
          <cx:pt idx="10846">0.38891203703703708</cx:pt>
          <cx:pt idx="10847">0.3953356481481482</cx:pt>
          <cx:pt idx="10848">0.39549768518518519</cx:pt>
          <cx:pt idx="10849">0.39771990740740742</cx:pt>
          <cx:pt idx="10850">0.40614583333333337</cx:pt>
          <cx:pt idx="10851">0.40656249999999999</cx:pt>
          <cx:pt idx="10852">0.41221064814814817</cx:pt>
          <cx:pt idx="10853">0.41893518518518519</cx:pt>
          <cx:pt idx="10854">0.41973379629629631</cx:pt>
          <cx:pt idx="10855">0.42188657407407404</cx:pt>
          <cx:pt idx="10856">0.42233796296296294</cx:pt>
          <cx:pt idx="10857">0.42653935185185188</cx:pt>
          <cx:pt idx="10858">0.43186342592592591</cx:pt>
          <cx:pt idx="10859">0.44538194444444446</cx:pt>
          <cx:pt idx="10860">0.44542824074074078</cx:pt>
          <cx:pt idx="10861">0.44825231481481481</cx:pt>
          <cx:pt idx="10862">0.45129629629629631</cx:pt>
          <cx:pt idx="10863">0.45177083333333329</cx:pt>
          <cx:pt idx="10864">0.45332175925925927</cx:pt>
          <cx:pt idx="10865">0.45667824074074076</cx:pt>
          <cx:pt idx="10866">0.45723379629629629</cx:pt>
          <cx:pt idx="10867">0.46053240740740736</cx:pt>
          <cx:pt idx="10868">0.46959490740740745</cx:pt>
          <cx:pt idx="10869">0.47158564814814818</cx:pt>
          <cx:pt idx="10870">0.47319444444444447</cx:pt>
          <cx:pt idx="10871">0.47353009259259254</cx:pt>
          <cx:pt idx="10872">0.47621527777777778</cx:pt>
          <cx:pt idx="10873">0.47763888888888889</cx:pt>
          <cx:pt idx="10874">0.47799768518518521</cx:pt>
          <cx:pt idx="10875">0.48134259259259254</cx:pt>
          <cx:pt idx="10876">0.48657407407407405</cx:pt>
          <cx:pt idx="10877">0.48659722222222218</cx:pt>
          <cx:pt idx="10878">0.48740740740740746</cx:pt>
          <cx:pt idx="10879">0.48895833333333333</cx:pt>
          <cx:pt idx="10880">0.4894444444444444</cx:pt>
          <cx:pt idx="10881">0.49284722222222221</cx:pt>
          <cx:pt idx="10882">0.50863425925925931</cx:pt>
          <cx:pt idx="10883">0.51208333333333333</cx:pt>
          <cx:pt idx="10884">0.51273148148148151</cx:pt>
          <cx:pt idx="10885">0.51329861111111108</cx:pt>
          <cx:pt idx="10886">0.51453703703703701</cx:pt>
          <cx:pt idx="10887">0.51501157407407405</cx:pt>
          <cx:pt idx="10888">0.51645833333333335</cx:pt>
          <cx:pt idx="10889">0.52269675925925929</cx:pt>
          <cx:pt idx="10890">0.52303240740740742</cx:pt>
          <cx:pt idx="10891">0.53033564814814815</cx:pt>
          <cx:pt idx="10892">0.53489583333333335</cx:pt>
          <cx:pt idx="10893">0.54340277777777779</cx:pt>
          <cx:pt idx="10894">0.54568287037037033</cx:pt>
          <cx:pt idx="10895">0.5461921296296296</cx:pt>
          <cx:pt idx="10896">0.54888888888888887</cx:pt>
          <cx:pt idx="10897">0.57682870370370376</cx:pt>
          <cx:pt idx="10898">0.58101851851851849</cx:pt>
          <cx:pt idx="10899">0.5857754629629629</cx:pt>
          <cx:pt idx="10900">0.59703703703703703</cx:pt>
          <cx:pt idx="10901">0.59884259259259254</cx:pt>
          <cx:pt idx="10902">0.6056597222222222</cx:pt>
          <cx:pt idx="10903">0.60621527777777773</cx:pt>
          <cx:pt idx="10904">0.60998842592592595</cx:pt>
          <cx:pt idx="10905">0.6161226851851852</cx:pt>
          <cx:pt idx="10906">0.62888888888888894</cx:pt>
          <cx:pt idx="10907">0.64427083333333335</cx:pt>
          <cx:pt idx="10908">0.64607638888888885</cx:pt>
          <cx:pt idx="10909">0.64965277777777775</cx:pt>
          <cx:pt idx="10910">0.65380787037037036</cx:pt>
          <cx:pt idx="10911">0.65903935185185192</cx:pt>
          <cx:pt idx="10912">0.65983796296296293</cx:pt>
          <cx:pt idx="10913">0.66057870370370375</cx:pt>
          <cx:pt idx="10914">0.66077546296296297</cx:pt>
          <cx:pt idx="10915">0.66790509259259256</cx:pt>
          <cx:pt idx="10916">0.66870370370370369</cx:pt>
          <cx:pt idx="10917">0.6937037037037036</cx:pt>
          <cx:pt idx="10918">0.69459490740740737</cx:pt>
          <cx:pt idx="10919">0.69548611111111114</cx:pt>
          <cx:pt idx="10920">0.70240740740740737</cx:pt>
          <cx:pt idx="10921">0.70686342592592588</cx:pt>
          <cx:pt idx="10922">0.71773148148148147</cx:pt>
          <cx:pt idx="10923">0.73050925925925936</cx:pt>
          <cx:pt idx="10924">0.77443287037037034</cx:pt>
          <cx:pt idx="10925">0.78031249999999996</cx:pt>
          <cx:pt idx="10926">0.78847222222222213</cx:pt>
          <cx:pt idx="10927">0.30459490740740741</cx:pt>
          <cx:pt idx="10928">0.32275462962962964</cx:pt>
          <cx:pt idx="10929">0.32791666666666669</cx:pt>
          <cx:pt idx="10930">0.33033564814814814</cx:pt>
          <cx:pt idx="10931">0.33651620370370372</cx:pt>
          <cx:pt idx="10932">0.34430555555555559</cx:pt>
          <cx:pt idx="10933">0.34821759259259261</cx:pt>
          <cx:pt idx="10934">0.34873842592592591</cx:pt>
          <cx:pt idx="10935">0.35528935185185184</cx:pt>
          <cx:pt idx="10936">0.3562731481481482</cx:pt>
          <cx:pt idx="10937">0.35787037037037034</cx:pt>
          <cx:pt idx="10938">0.35847222222222225</cx:pt>
          <cx:pt idx="10939">0.36078703703703702</cx:pt>
          <cx:pt idx="10940">0.36436342592592591</cx:pt>
          <cx:pt idx="10941">0.36586805555555557</cx:pt>
          <cx:pt idx="10942">0.36655092592592592</cx:pt>
          <cx:pt idx="10943">0.36674768518518519</cx:pt>
          <cx:pt idx="10944">0.36768518518518517</cx:pt>
          <cx:pt idx="10945">0.36853009259259256</cx:pt>
          <cx:pt idx="10946">0.37099537037037034</cx:pt>
          <cx:pt idx="10947">0.37576388888888884</cx:pt>
          <cx:pt idx="10948">0.37782407407407409</cx:pt>
          <cx:pt idx="10949">0.38312499999999999</cx:pt>
          <cx:pt idx="10950">0.38877314814814817</cx:pt>
          <cx:pt idx="10951">0.38947916666666665</cx:pt>
          <cx:pt idx="10952">0.39425925925925925</cx:pt>
          <cx:pt idx="10953">0.4024537037037037</cx:pt>
          <cx:pt idx="10954">0.40277777777777773</cx:pt>
          <cx:pt idx="10955">0.41181712962962963</cx:pt>
          <cx:pt idx="10956">0.41273148148148148</cx:pt>
          <cx:pt idx="10957">0.41320601851851851</cx:pt>
          <cx:pt idx="10958">0.41443287037037035</cx:pt>
          <cx:pt idx="10959">0.41465277777777776</cx:pt>
          <cx:pt idx="10960">0.41504629629629625</cx:pt>
          <cx:pt idx="10961">0.42884259259259255</cx:pt>
          <cx:pt idx="10962">0.43943287037037032</cx:pt>
          <cx:pt idx="10963">0.44798611111111114</cx:pt>
          <cx:pt idx="10964">0.44913194444444443</cx:pt>
          <cx:pt idx="10965">0.4500231481481482</cx:pt>
          <cx:pt idx="10966">0.45208333333333334</cx:pt>
          <cx:pt idx="10967">0.453125</cx:pt>
          <cx:pt idx="10968">0.45313657407407404</cx:pt>
          <cx:pt idx="10969">0.45614583333333331</cx:pt>
          <cx:pt idx="10970">0.45656249999999998</cx:pt>
          <cx:pt idx="10971">0.45825231481481482</cx:pt>
          <cx:pt idx="10972">0.4586574074074074</cx:pt>
          <cx:pt idx="10973">0.45905092592592589</cx:pt>
          <cx:pt idx="10974">0.46622685185185181</cx:pt>
          <cx:pt idx="10975">0.46893518518518523</cx:pt>
          <cx:pt idx="10976">0.46934027777777776</cx:pt>
          <cx:pt idx="10977">0.47280092592592587</cx:pt>
          <cx:pt idx="10978">0.4802777777777778</cx:pt>
          <cx:pt idx="10979">0.48109953703703701</cx:pt>
          <cx:pt idx="10980">0.48406250000000001</cx:pt>
          <cx:pt idx="10981">0.48732638888888885</cx:pt>
          <cx:pt idx="10982">0.49197916666666663</cx:pt>
          <cx:pt idx="10983">0.49968750000000001</cx:pt>
          <cx:pt idx="10984">0.50531249999999994</cx:pt>
          <cx:pt idx="10985">0.50700231481481484</cx:pt>
          <cx:pt idx="10986">0.51268518518518513</cx:pt>
          <cx:pt idx="10987">0.51650462962962962</cx:pt>
          <cx:pt idx="10988">0.51795138888888892</cx:pt>
          <cx:pt idx="10989">0.5231365740740741</cx:pt>
          <cx:pt idx="10990">0.53005787037037033</cx:pt>
          <cx:pt idx="10991">0.53162037037037035</cx:pt>
          <cx:pt idx="10992">0.53495370370370365</cx:pt>
          <cx:pt idx="10993">0.53662037037037036</cx:pt>
          <cx:pt idx="10994">0.53678240740740735</cx:pt>
          <cx:pt idx="10995">0.53894675925925928</cx:pt>
          <cx:pt idx="10996">0.5425578703703704</cx:pt>
          <cx:pt idx="10997">0.55282407407407408</cx:pt>
          <cx:pt idx="10998">0.55339120370370376</cx:pt>
          <cx:pt idx="10999">0.55379629629629623</cx:pt>
          <cx:pt idx="11000">0.55435185185185187</cx:pt>
          <cx:pt idx="11001">0.5615162037037037</cx:pt>
          <cx:pt idx="11002">0.56587962962962968</cx:pt>
          <cx:pt idx="11003">0.57250000000000001</cx:pt>
          <cx:pt idx="11004">0.5785069444444445</cx:pt>
          <cx:pt idx="11005">0.57884259259259252</cx:pt>
          <cx:pt idx="11006">0.58999999999999997</cx:pt>
          <cx:pt idx="11007">0.59064814814814814</cx:pt>
          <cx:pt idx="11008">0.59141203703703704</cx:pt>
          <cx:pt idx="11009">0.59291666666666665</cx:pt>
          <cx:pt idx="11010">0.62488425925925928</cx:pt>
          <cx:pt idx="11011">0.63991898148148152</cx:pt>
          <cx:pt idx="11012">0.64050925925925928</cx:pt>
          <cx:pt idx="11013">0.65387731481481481</cx:pt>
          <cx:pt idx="11014">0.65516203703703701</cx:pt>
          <cx:pt idx="11015">0.65870370370370368</cx:pt>
          <cx:pt idx="11016">0.66331018518518514</cx:pt>
          <cx:pt idx="11017">0.66399305555555554</cx:pt>
          <cx:pt idx="11018">0.67724537037037036</cx:pt>
          <cx:pt idx="11019">0.67822916666666666</cx:pt>
          <cx:pt idx="11020">0.68481481481481488</cx:pt>
          <cx:pt idx="11021">0.71331018518518519</cx:pt>
          <cx:pt idx="11022">0.72890046296296296</cx:pt>
          <cx:pt idx="11023">0.73008101851851848</cx:pt>
          <cx:pt idx="11024">0.73079861111111111</cx:pt>
          <cx:pt idx="11025">0.73195601851851855</cx:pt>
          <cx:pt idx="11026">0.73590277777777768</cx:pt>
          <cx:pt idx="11027">0.25848379629629631</cx:pt>
          <cx:pt idx="11028">0.28637731481481482</cx:pt>
          <cx:pt idx="11029">0.28755787037037034</cx:pt>
          <cx:pt idx="11030">0.28949074074074072</cx:pt>
          <cx:pt idx="11031">0.29521990740740739</cx:pt>
          <cx:pt idx="11032">0.318275462962963</cx:pt>
          <cx:pt idx="11033">0.3245601851851852</cx:pt>
          <cx:pt idx="11034">0.32598379629629631</cx:pt>
          <cx:pt idx="11035">0.3406481481481482</cx:pt>
          <cx:pt idx="11036">0.35168981481481482</cx:pt>
          <cx:pt idx="11037">0.36091435185185183</cx:pt>
          <cx:pt idx="11038">0.3640856481481482</cx:pt>
          <cx:pt idx="11039">0.37018518518518517</cx:pt>
          <cx:pt idx="11040">0.37020833333333331</cx:pt>
          <cx:pt idx="11041">0.37435185185185182</cx:pt>
          <cx:pt idx="11042">0.37565972222222221</cx:pt>
          <cx:pt idx="11043">0.37951388888888887</cx:pt>
          <cx:pt idx="11044">0.3802314814814815</cx:pt>
          <cx:pt idx="11045">0.38233796296296302</cx:pt>
          <cx:pt idx="11046">0.3825925925925926</cx:pt>
          <cx:pt idx="11047">0.38320601851851849</cx:pt>
          <cx:pt idx="11048">0.38578703703703704</cx:pt>
          <cx:pt idx="11049">0.38594907407407408</cx:pt>
          <cx:pt idx="11050">0.39829861111111109</cx:pt>
          <cx:pt idx="11051">0.4007060185185185</cx:pt>
          <cx:pt idx="11052">0.40225694444444443</cx:pt>
          <cx:pt idx="11053">0.4051967592592593</cx:pt>
          <cx:pt idx="11054">0.40815972222222219</cx:pt>
          <cx:pt idx="11055">0.41454861111111113</cx:pt>
          <cx:pt idx="11056">0.41462962962962963</cx:pt>
          <cx:pt idx="11057">0.41629629629629633</cx:pt>
          <cx:pt idx="11058">0.41725694444444444</cx:pt>
          <cx:pt idx="11059">0.42130787037037037</cx:pt>
          <cx:pt idx="11060">0.42195601851851849</cx:pt>
          <cx:pt idx="11061">0.42229166666666668</cx:pt>
          <cx:pt idx="11062">0.42236111111111113</cx:pt>
          <cx:pt idx="11063">0.43410879629629634</cx:pt>
          <cx:pt idx="11064">0.43436342592592592</cx:pt>
          <cx:pt idx="11065">0.43986111111111109</cx:pt>
          <cx:pt idx="11066">0.44598379629629631</cx:pt>
          <cx:pt idx="11067">0.44987268518518514</cx:pt>
          <cx:pt idx="11068">0.45303240740740741</cx:pt>
          <cx:pt idx="11069">0.45471064814814816</cx:pt>
          <cx:pt idx="11070">0.46862268518518518</cx:pt>
          <cx:pt idx="11071">0.47719907407407408</cx:pt>
          <cx:pt idx="11072">0.47995370370370366</cx:pt>
          <cx:pt idx="11073">0.48327546296296298</cx:pt>
          <cx:pt idx="11074">0.48376157407407411</cx:pt>
          <cx:pt idx="11075">0.49603009259259262</cx:pt>
          <cx:pt idx="11076">0.50322916666666673</cx:pt>
          <cx:pt idx="11077">0.50934027777777779</cx:pt>
          <cx:pt idx="11078">0.51444444444444448</cx:pt>
          <cx:pt idx="11079">0.51449074074074075</cx:pt>
          <cx:pt idx="11080">0.52623842592592596</cx:pt>
          <cx:pt idx="11081">0.53077546296296296</cx:pt>
          <cx:pt idx="11082">0.53506944444444449</cx:pt>
          <cx:pt idx="11083">0.53571759259259266</cx:pt>
          <cx:pt idx="11084">0.53631944444444446</cx:pt>
          <cx:pt idx="11085">0.53935185185185186</cx:pt>
          <cx:pt idx="11086">0.5403472222222222</cx:pt>
          <cx:pt idx="11087">0.54386574074074068</cx:pt>
          <cx:pt idx="11088">0.54818287037037039</cx:pt>
          <cx:pt idx="11089">0.54907407407407405</cx:pt>
          <cx:pt idx="11090">0.55013888888888884</cx:pt>
          <cx:pt idx="11091">0.55355324074074075</cx:pt>
          <cx:pt idx="11092">0.55710648148148145</cx:pt>
          <cx:pt idx="11093">0.55753472222222222</cx:pt>
          <cx:pt idx="11094">0.56119212962962961</cx:pt>
          <cx:pt idx="11095">0.56149305555555562</cx:pt>
          <cx:pt idx="11096">0.56162037037037038</cx:pt>
          <cx:pt idx="11097">0.562962962962963</cx:pt>
          <cx:pt idx="11098">0.56592592592592594</cx:pt>
          <cx:pt idx="11099">0.57306712962962958</cx:pt>
          <cx:pt idx="11100">0.57343749999999993</cx:pt>
          <cx:pt idx="11101">0.57665509259259262</cx:pt>
          <cx:pt idx="11102">0.57708333333333328</cx:pt>
          <cx:pt idx="11103">0.57954861111111111</cx:pt>
          <cx:pt idx="11104">0.59127314814814813</cx:pt>
          <cx:pt idx="11105">0.59150462962962969</cx:pt>
          <cx:pt idx="11106">0.59159722222222222</cx:pt>
          <cx:pt idx="11107">0.59273148148148147</cx:pt>
          <cx:pt idx="11108">0.59809027777777779</cx:pt>
          <cx:pt idx="11109">0.60241898148148143</cx:pt>
          <cx:pt idx="11110">0.60458333333333336</cx:pt>
          <cx:pt idx="11111">0.60577546296296292</cx:pt>
          <cx:pt idx="11112">0.6083912037037037</cx:pt>
          <cx:pt idx="11113">0.61009259259259252</cx:pt>
          <cx:pt idx="11114">0.61277777777777775</cx:pt>
          <cx:pt idx="11115">0.61278935185185179</cx:pt>
          <cx:pt idx="11116">0.61388888888888882</cx:pt>
          <cx:pt idx="11117">0.61417824074074068</cx:pt>
          <cx:pt idx="11118">0.61494212962962969</cx:pt>
          <cx:pt idx="11119">0.63457175925925924</cx:pt>
          <cx:pt idx="11120">0.63951388888888883</cx:pt>
          <cx:pt idx="11121">0.64057870370370373</cx:pt>
          <cx:pt idx="11122">0.6492013888888889</cx:pt>
          <cx:pt idx="11123">0.65013888888888893</cx:pt>
          <cx:pt idx="11124">0.65331018518518513</cx:pt>
          <cx:pt idx="11125">0.65407407407407414</cx:pt>
          <cx:pt idx="11126">0.65467592592592594</cx:pt>
          <cx:pt idx="11127">0.65532407407407411</cx:pt>
          <cx:pt idx="11128">0.65561342592592597</cx:pt>
          <cx:pt idx="11129">0.65570601851851851</cx:pt>
          <cx:pt idx="11130">0.65590277777777783</cx:pt>
          <cx:pt idx="11131">0.65798611111111105</cx:pt>
          <cx:pt idx="11132">0.65828703703703706</cx:pt>
          <cx:pt idx="11133">0.66704861111111102</cx:pt>
          <cx:pt idx="11134">0.69415509259259256</cx:pt>
          <cx:pt idx="11135">0.70144675925925926</cx:pt>
          <cx:pt idx="11136">0.70532407407407405</cx:pt>
          <cx:pt idx="11137">0.31190972222222219</cx:pt>
          <cx:pt idx="11138">0.31384259259259256</cx:pt>
          <cx:pt idx="11139">0.33231481481481479</cx:pt>
          <cx:pt idx="11140">0.34598379629629633</cx:pt>
          <cx:pt idx="11141">0.34608796296296296</cx:pt>
          <cx:pt idx="11142">0.35320601851851857</cx:pt>
          <cx:pt idx="11143">0.35901620370370368</cx:pt>
          <cx:pt idx="11144">0.36464120370370368</cx:pt>
          <cx:pt idx="11145">0.36856481481481485</cx:pt>
          <cx:pt idx="11146">0.36895833333333333</cx:pt>
          <cx:pt idx="11147">0.37086805555555552</cx:pt>
          <cx:pt idx="11148">0.37138888888888894</cx:pt>
          <cx:pt idx="11149">0.37259259259259259</cx:pt>
          <cx:pt idx="11150">0.37287037037037035</cx:pt>
          <cx:pt idx="11151">0.3781018518518518</cx:pt>
          <cx:pt idx="11152">0.38366898148148149</cx:pt>
          <cx:pt idx="11153">0.38479166666666664</cx:pt>
          <cx:pt idx="11154">0.38594907407407408</cx:pt>
          <cx:pt idx="11155">0.38666666666666666</cx:pt>
          <cx:pt idx="11156">0.38702546296296297</cx:pt>
          <cx:pt idx="11157">0.38918981481481479</cx:pt>
          <cx:pt idx="11158">0.38923611111111112</cx:pt>
          <cx:pt idx="11159">0.39016203703703706</cx:pt>
          <cx:pt idx="11160">0.39031250000000001</cx:pt>
          <cx:pt idx="11161">0.39130787037037035</cx:pt>
          <cx:pt idx="11162">0.39199074074074075</cx:pt>
          <cx:pt idx="11163">0.39339120370370373</cx:pt>
          <cx:pt idx="11164">0.39721064814814816</cx:pt>
          <cx:pt idx="11165">0.39887731481481481</cx:pt>
          <cx:pt idx="11166">0.40111111111111114</cx:pt>
          <cx:pt idx="11167">0.40401620370370367</cx:pt>
          <cx:pt idx="11168">0.40608796296296296</cx:pt>
          <cx:pt idx="11169">0.40687500000000004</cx:pt>
          <cx:pt idx="11170">0.40927083333333331</cx:pt>
          <cx:pt idx="11171">0.41177083333333336</cx:pt>
          <cx:pt idx="11172">0.41207175925925926</cx:pt>
          <cx:pt idx="11173">0.41652777777777777</cx:pt>
          <cx:pt idx="11174">0.4190740740740741</cx:pt>
          <cx:pt idx="11175">0.42005787037037035</cx:pt>
          <cx:pt idx="11176">0.42189814814814813</cx:pt>
          <cx:pt idx="11177">0.42258101851851854</cx:pt>
          <cx:pt idx="11178">0.43888888888888888</cx:pt>
          <cx:pt idx="11179">0.43939814814814815</cx:pt>
          <cx:pt idx="11180">0.43967592592592591</cx:pt>
          <cx:pt idx="11181">0.44750000000000001</cx:pt>
          <cx:pt idx="11182">0.44807870370370373</cx:pt>
          <cx:pt idx="11183">0.44989583333333333</cx:pt>
          <cx:pt idx="11184">0.45922453703703708</cx:pt>
          <cx:pt idx="11185">0.46582175925925928</cx:pt>
          <cx:pt idx="11186">0.4707986111111111</cx:pt>
          <cx:pt idx="11187">0.48746527777777776</cx:pt>
          <cx:pt idx="11188">0.48788194444444444</cx:pt>
          <cx:pt idx="11189">0.50850694444444444</cx:pt>
          <cx:pt idx="11190">0.51270833333333332</cx:pt>
          <cx:pt idx="11191">0.54087962962962965</cx:pt>
          <cx:pt idx="11192">0.54196759259259253</cx:pt>
          <cx:pt idx="11193">0.54222222222222227</cx:pt>
          <cx:pt idx="11194">0.54371527777777773</cx:pt>
          <cx:pt idx="11195">0.55571759259259257</cx:pt>
          <cx:pt idx="11196">0.55953703703703705</cx:pt>
          <cx:pt idx="11197">0.56631944444444449</cx:pt>
          <cx:pt idx="11198">0.57225694444444442</cx:pt>
          <cx:pt idx="11199">0.57694444444444437</cx:pt>
          <cx:pt idx="11200">0.5791898148148148</cx:pt>
          <cx:pt idx="11201">0.58377314814814818</cx:pt>
          <cx:pt idx="11202">0.58424768518518522</cx:pt>
          <cx:pt idx="11203">0.58582175925925928</cx:pt>
          <cx:pt idx="11204">0.60435185185185192</cx:pt>
          <cx:pt idx="11205">0.60651620370370374</cx:pt>
          <cx:pt idx="11206">0.61395833333333327</cx:pt>
          <cx:pt idx="11207">0.61427083333333332</cx:pt>
          <cx:pt idx="11208">0.61850694444444443</cx:pt>
          <cx:pt idx="11209">0.62417824074074069</cx:pt>
          <cx:pt idx="11210">0.62950231481481478</cx:pt>
          <cx:pt idx="11211">0.63131944444444443</cx:pt>
          <cx:pt idx="11212">0.63157407407407407</cx:pt>
          <cx:pt idx="11213">0.63472222222222219</cx:pt>
          <cx:pt idx="11214">0.64578703703703699</cx:pt>
          <cx:pt idx="11215">0.65935185185185186</cx:pt>
          <cx:pt idx="11216">0.71509259259259261</cx:pt>
          <cx:pt idx="11217">0.74664351851851851</cx:pt>
          <cx:pt idx="11218">0.75357638888888889</cx:pt>
          <cx:pt idx="11219">0.7615277777777778</cx:pt>
          <cx:pt idx="11220">0.2669212962962963</cx:pt>
          <cx:pt idx="11221">0.28751157407407407</cx:pt>
          <cx:pt idx="11222">0.31695601851851851</cx:pt>
          <cx:pt idx="11223">0.32450231481481479</cx:pt>
          <cx:pt idx="11224">0.33199074074074075</cx:pt>
          <cx:pt idx="11225">0.34032407407407406</cx:pt>
          <cx:pt idx="11226">0.34135416666666668</cx:pt>
          <cx:pt idx="11227">0.34605324074074079</cx:pt>
          <cx:pt idx="11228">0.36457175925925928</cx:pt>
          <cx:pt idx="11229">0.37140046296296297</cx:pt>
          <cx:pt idx="11230">0.37409722222222225</cx:pt>
          <cx:pt idx="11231">0.37449074074074074</cx:pt>
          <cx:pt idx="11232">0.38055555555555554</cx:pt>
          <cx:pt idx="11233">0.38245370370370368</cx:pt>
          <cx:pt idx="11234">0.38285879629629632</cx:pt>
          <cx:pt idx="11235">0.38475694444444447</cx:pt>
          <cx:pt idx="11236">0.39068287037037036</cx:pt>
          <cx:pt idx="11237">0.39414351851851853</cx:pt>
          <cx:pt idx="11238">0.40795138888888888</cx:pt>
          <cx:pt idx="11239">0.42350694444444442</cx:pt>
          <cx:pt idx="11240">0.42364583333333333</cx:pt>
          <cx:pt idx="11241">0.42405092592592591</cx:pt>
          <cx:pt idx="11242">0.42650462962962959</cx:pt>
          <cx:pt idx="11243">0.43127314814814816</cx:pt>
          <cx:pt idx="11244">0.43194444444444446</cx:pt>
          <cx:pt idx="11245">0.43763888888888891</cx:pt>
          <cx:pt idx="11246">0.4418171296296296</cx:pt>
          <cx:pt idx="11247">0.44193287037037038</cx:pt>
          <cx:pt idx="11248">0.44336805555555553</cx:pt>
          <cx:pt idx="11249">0.44387731481481479</cx:pt>
          <cx:pt idx="11250">0.44457175925925929</cx:pt>
          <cx:pt idx="11251">0.4460648148148148</cx:pt>
          <cx:pt idx="11252">0.45149305555555558</cx:pt>
          <cx:pt idx="11253">0.45515046296296297</cx:pt>
          <cx:pt idx="11254">0.46105324074074078</cx:pt>
          <cx:pt idx="11255">0.46106481481481482</cx:pt>
          <cx:pt idx="11256">0.47266203703703707</cx:pt>
          <cx:pt idx="11257">0.47321759259259261</cx:pt>
          <cx:pt idx="11258">0.47623842592592597</cx:pt>
          <cx:pt idx="11259">0.48084490740740743</cx:pt>
          <cx:pt idx="11260">0.4861226851851852</cx:pt>
          <cx:pt idx="11261">0.48623842592592598</cx:pt>
          <cx:pt idx="11262">0.50888888888888884</cx:pt>
          <cx:pt idx="11263">0.51266203703703705</cx:pt>
          <cx:pt idx="11264">0.51480324074074069</cx:pt>
          <cx:pt idx="11265">0.51489583333333333</cx:pt>
          <cx:pt idx="11266">0.51987268518518526</cx:pt>
          <cx:pt idx="11267">0.52537037037037038</cx:pt>
          <cx:pt idx="11268">0.53049768518518514</cx:pt>
          <cx:pt idx="11269">0.53576388888888882</cx:pt>
          <cx:pt idx="11270">0.53601851851851856</cx:pt>
          <cx:pt idx="11271">0.53796296296296298</cx:pt>
          <cx:pt idx="11272">0.53927083333333337</cx:pt>
          <cx:pt idx="11273">0.55493055555555559</cx:pt>
          <cx:pt idx="11274">0.55724537037037036</cx:pt>
          <cx:pt idx="11275">0.55804398148148149</cx:pt>
          <cx:pt idx="11276">0.56056712962962962</cx:pt>
          <cx:pt idx="11277">0.56436342592592592</cx:pt>
          <cx:pt idx="11278">0.58030092592592586</cx:pt>
          <cx:pt idx="11279">0.58237268518518526</cx:pt>
          <cx:pt idx="11280">0.58687500000000004</cx:pt>
          <cx:pt idx="11281">0.59193287037037035</cx:pt>
          <cx:pt idx="11282">0.5953356481481481</cx:pt>
          <cx:pt idx="11283">0.59697916666666673</cx:pt>
          <cx:pt idx="11284">0.59836805555555561</cx:pt>
          <cx:pt idx="11285">0.60003472222222221</cx:pt>
          <cx:pt idx="11286">0.60865740740740748</cx:pt>
          <cx:pt idx="11287">0.61215277777777777</cx:pt>
          <cx:pt idx="11288">0.61738425925925922</cx:pt>
          <cx:pt idx="11289">0.61738425925925922</cx:pt>
          <cx:pt idx="11290">0.61759259259259258</cx:pt>
          <cx:pt idx="11291">0.61932870370370374</cx:pt>
          <cx:pt idx="11292">0.62526620370370367</cx:pt>
          <cx:pt idx="11293">0.63337962962962957</cx:pt>
          <cx:pt idx="11294">0.63457175925925924</cx:pt>
          <cx:pt idx="11295">0.63466435185185188</cx:pt>
          <cx:pt idx="11296">0.63520833333333326</cx:pt>
          <cx:pt idx="11297">0.6378935185185185</cx:pt>
          <cx:pt idx="11298">0.63855324074074071</cx:pt>
          <cx:pt idx="11299">0.67063657407407407</cx:pt>
          <cx:pt idx="11300">0.68797453703703704</cx:pt>
          <cx:pt idx="11301">0.69634259259259268</cx:pt>
          <cx:pt idx="11302">0.69677083333333334</cx:pt>
          <cx:pt idx="11303">0.70584490740740735</cx:pt>
          <cx:pt idx="11304">0.70907407407407408</cx:pt>
          <cx:pt idx="11305">0.71129629629629632</cx:pt>
          <cx:pt idx="11306">0.71134259259259258</cx:pt>
          <cx:pt idx="11307">0.74203703703703694</cx:pt>
          <cx:pt idx="11308">0.28325231481481478</cx:pt>
          <cx:pt idx="11309">0.28357638888888886</cx:pt>
          <cx:pt idx="11310">0.30157407407407405</cx:pt>
          <cx:pt idx="11311">0.30414351851851851</cx:pt>
          <cx:pt idx="11312">0.30753472222222222</cx:pt>
          <cx:pt idx="11313">0.32674768518518521</cx:pt>
          <cx:pt idx="11314">0.32751157407407411</cx:pt>
          <cx:pt idx="11315">0.33052083333333332</cx:pt>
          <cx:pt idx="11316">0.33175925925925925</cx:pt>
          <cx:pt idx="11317">0.33250000000000002</cx:pt>
          <cx:pt idx="11318">0.33423611111111112</cx:pt>
          <cx:pt idx="11319">0.33556712962962965</cx:pt>
          <cx:pt idx="11320">0.33909722222222222</cx:pt>
          <cx:pt idx="11321">0.33967592592592594</cx:pt>
          <cx:pt idx="11322">0.34341435185185182</cx:pt>
          <cx:pt idx="11323">0.34421296296296294</cx:pt>
          <cx:pt idx="11324">0.3446643518518519</cx:pt>
          <cx:pt idx="11325">0.34620370370370374</cx:pt>
          <cx:pt idx="11326">0.34668981481481481</cx:pt>
          <cx:pt idx="11327">0.35265046296296299</cx:pt>
          <cx:pt idx="11328">0.36210648148148145</cx:pt>
          <cx:pt idx="11329">0.36469907407407409</cx:pt>
          <cx:pt idx="11330">0.3649189814814815</cx:pt>
          <cx:pt idx="11331">0.37413194444444442</cx:pt>
          <cx:pt idx="11332">0.37806712962962963</cx:pt>
          <cx:pt idx="11333">0.37862268518518521</cx:pt>
          <cx:pt idx="11334">0.38137731481481479</cx:pt>
          <cx:pt idx="11335">0.38368055555555558</cx:pt>
          <cx:pt idx="11336">0.38688657407407406</cx:pt>
          <cx:pt idx="11337">0.38700231481481479</cx:pt>
          <cx:pt idx="11338">0.38832175925925921</cx:pt>
          <cx:pt idx="11339">0.38924768518518515</cx:pt>
          <cx:pt idx="11340">0.38954861111111111</cx:pt>
          <cx:pt idx="11341">0.39212962962962966</cx:pt>
          <cx:pt idx="11342">0.39251157407407405</cx:pt>
          <cx:pt idx="11343">0.39524305555555556</cx:pt>
          <cx:pt idx="11344">0.39775462962962965</cx:pt>
          <cx:pt idx="11345">0.40231481481481479</cx:pt>
          <cx:pt idx="11346">0.40542824074074074</cx:pt>
          <cx:pt idx="11347">0.40751157407407407</cx:pt>
          <cx:pt idx="11348">0.41097222222222224</cx:pt>
          <cx:pt idx="11349">0.41173611111111108</cx:pt>
          <cx:pt idx="11350">0.41396990740740741</cx:pt>
          <cx:pt idx="11351">0.41461805555555559</cx:pt>
          <cx:pt idx="11352">0.4153587962962963</cx:pt>
          <cx:pt idx="11353">0.42085648148148147</cx:pt>
          <cx:pt idx="11354">0.42528935185185185</cx:pt>
          <cx:pt idx="11355">0.42988425925925927</cx:pt>
          <cx:pt idx="11356">0.43034722222222221</cx:pt>
          <cx:pt idx="11357">0.43296296296296299</cx:pt>
          <cx:pt idx="11358">0.43299768518518517</cx:pt>
          <cx:pt idx="11359">0.43913194444444442</cx:pt>
          <cx:pt idx="11360">0.44230324074074073</cx:pt>
          <cx:pt idx="11361">0.44532407407407404</cx:pt>
          <cx:pt idx="11362">0.44769675925925928</cx:pt>
          <cx:pt idx="11363">0.44829861111111113</cx:pt>
          <cx:pt idx="11364">0.4496296296296296</cx:pt>
          <cx:pt idx="11365">0.45358796296296294</cx:pt>
          <cx:pt idx="11366">0.45828703703703705</cx:pt>
          <cx:pt idx="11367">0.45859953703703704</cx:pt>
          <cx:pt idx="11368">0.45940972222222221</cx:pt>
          <cx:pt idx="11369">0.46792824074074074</cx:pt>
          <cx:pt idx="11370">0.46841435185185182</cx:pt>
          <cx:pt idx="11371">0.46856481481481477</cx:pt>
          <cx:pt idx="11372">0.46879629629629632</cx:pt>
          <cx:pt idx="11373">0.48166666666666669</cx:pt>
          <cx:pt idx="11374">0.48434027777777783</cx:pt>
          <cx:pt idx="11375">0.48993055555555554</cx:pt>
          <cx:pt idx="11376">0.50005787037037031</cx:pt>
          <cx:pt idx="11377">0.50057870370370372</cx:pt>
          <cx:pt idx="11378">0.50984953703703706</cx:pt>
          <cx:pt idx="11379">0.51202546296296292</cx:pt>
          <cx:pt idx="11380">0.53038194444444442</cx:pt>
          <cx:pt idx="11381">0.53105324074074078</cx:pt>
          <cx:pt idx="11382">0.53296296296296297</cx:pt>
          <cx:pt idx="11383">0.5397453703703704</cx:pt>
          <cx:pt idx="11384">0.54674768518518524</cx:pt>
          <cx:pt idx="11385">0.54976851851851849</cx:pt>
          <cx:pt idx="11386">0.55013888888888884</cx:pt>
          <cx:pt idx="11387">0.55155092592592592</cx:pt>
          <cx:pt idx="11388">0.55696759259259265</cx:pt>
          <cx:pt idx="11389">0.55773148148148144</cx:pt>
          <cx:pt idx="11390">0.56494212962962964</cx:pt>
          <cx:pt idx="11391">0.56521990740740746</cx:pt>
          <cx:pt idx="11392">0.57123842592592589</cx:pt>
          <cx:pt idx="11393">0.57677083333333334</cx:pt>
          <cx:pt idx="11394">0.59234953703703697</cx:pt>
          <cx:pt idx="11395">0.59341435185185187</cx:pt>
          <cx:pt idx="11396">0.60131944444444441</cx:pt>
          <cx:pt idx="11397">0.60695601851851855</cx:pt>
          <cx:pt idx="11398">0.60776620370370371</cx:pt>
          <cx:pt idx="11399">0.60821759259259256</cx:pt>
          <cx:pt idx="11400">0.61174768518518519</cx:pt>
          <cx:pt idx="11401">0.61432870370370374</cx:pt>
          <cx:pt idx="11402">0.62174768518518519</cx:pt>
          <cx:pt idx="11403">0.62511574074074072</cx:pt>
          <cx:pt idx="11404">0.62991898148148151</cx:pt>
          <cx:pt idx="11405">0.63380787037037034</cx:pt>
          <cx:pt idx="11406">0.63953703703703701</cx:pt>
          <cx:pt idx="11407">0.64348379629629626</cx:pt>
          <cx:pt idx="11408">0.6535185185185185</cx:pt>
          <cx:pt idx="11409">0.65471064814814817</cx:pt>
          <cx:pt idx="11410">0.6560879629629629</cx:pt>
          <cx:pt idx="11411">0.65844907407407405</cx:pt>
          <cx:pt idx="11412">0.66303240740740743</cx:pt>
          <cx:pt idx="11413">0.66877314814814814</cx:pt>
          <cx:pt idx="11414">0.68687500000000001</cx:pt>
          <cx:pt idx="11415">0.68734953703703694</cx:pt>
          <cx:pt idx="11416">0.69832175925925932</cx:pt>
          <cx:pt idx="11417">0.73376157407407405</cx:pt>
          <cx:pt idx="11418">0.25037037037037035</cx:pt>
          <cx:pt idx="11419">0.27756944444444448</cx:pt>
          <cx:pt idx="11420">0.28687499999999999</cx:pt>
          <cx:pt idx="11421">0.29590277777777779</cx:pt>
          <cx:pt idx="11422">0.30019675925925926</cx:pt>
          <cx:pt idx="11423">0.31427083333333333</cx:pt>
          <cx:pt idx="11424">0.32655092592592594</cx:pt>
          <cx:pt idx="11425">0.33496527777777779</cx:pt>
          <cx:pt idx="11426">0.33539351851851856</cx:pt>
          <cx:pt idx="11427">0.33582175925925922</cx:pt>
          <cx:pt idx="11428">0.3408680555555556</cx:pt>
          <cx:pt idx="11429">0.34098379629629627</cx:pt>
          <cx:pt idx="11430">0.34890046296296301</cx:pt>
          <cx:pt idx="11431">0.3586805555555555</cx:pt>
          <cx:pt idx="11432">0.36387731481481483</cx:pt>
          <cx:pt idx="11433">0.36446759259259259</cx:pt>
          <cx:pt idx="11434">0.3671875</cx:pt>
          <cx:pt idx="11435">0.3721990740740741</cx:pt>
          <cx:pt idx="11436">0.3727314814814815</cx:pt>
          <cx:pt idx="11437">0.37429398148148146</cx:pt>
          <cx:pt idx="11438">0.37508101851851849</cx:pt>
          <cx:pt idx="11439">0.37908564814814816</cx:pt>
          <cx:pt idx="11440">0.3793171296296296</cx:pt>
          <cx:pt idx="11441">0.38002314814814814</cx:pt>
          <cx:pt idx="11442">0.39142361111111112</cx:pt>
          <cx:pt idx="11443">0.39671296296296293</cx:pt>
          <cx:pt idx="11444">0.39822916666666663</cx:pt>
          <cx:pt idx="11445">0.40002314814814816</cx:pt>
          <cx:pt idx="11446">0.40149305555555559</cx:pt>
          <cx:pt idx="11447">0.40400462962962963</cx:pt>
          <cx:pt idx="11448">0.40604166666666663</cx:pt>
          <cx:pt idx="11449">0.40980324074074076</cx:pt>
          <cx:pt idx="11450">0.41976851851851849</cx:pt>
          <cx:pt idx="11451">0.42534722222222227</cx:pt>
          <cx:pt idx="11452">0.42591435185185184</cx:pt>
          <cx:pt idx="11453">0.42818287037037034</cx:pt>
          <cx:pt idx="11454">0.43418981481481483</cx:pt>
          <cx:pt idx="11455">0.43653935185185189</cx:pt>
          <cx:pt idx="11456">0.43902777777777779</cx:pt>
          <cx:pt idx="11457">0.43944444444444447</cx:pt>
          <cx:pt idx="11458">0.44134259259259262</cx:pt>
          <cx:pt idx="11459">0.4526041666666667</cx:pt>
          <cx:pt idx="11460">0.45986111111111111</cx:pt>
          <cx:pt idx="11461">0.46006944444444442</cx:pt>
          <cx:pt idx="11462">0.46038194444444441</cx:pt>
          <cx:pt idx="11463">0.46105324074074078</cx:pt>
          <cx:pt idx="11464">0.46732638888888883</cx:pt>
          <cx:pt idx="11465">0.46846064814814814</cx:pt>
          <cx:pt idx="11466">0.47269675925925925</cx:pt>
          <cx:pt idx="11467">0.48070601851851852</cx:pt>
          <cx:pt idx="11468">0.48193287037037041</cx:pt>
          <cx:pt idx="11469">0.4924189814814815</cx:pt>
          <cx:pt idx="11470">0.49797453703703703</cx:pt>
          <cx:pt idx="11471">0.49922453703703701</cx:pt>
          <cx:pt idx="11472">0.50248842592592591</cx:pt>
          <cx:pt idx="11473">0.50562499999999999</cx:pt>
          <cx:pt idx="11474">0.51013888888888892</cx:pt>
          <cx:pt idx="11475">0.51927083333333335</cx:pt>
          <cx:pt idx="11476">0.52081018518518518</cx:pt>
          <cx:pt idx="11477">0.5232175925925926</cx:pt>
          <cx:pt idx="11478">0.5322337962962963</cx:pt>
          <cx:pt idx="11479">0.54408564814814808</cx:pt>
          <cx:pt idx="11480">0.54928240740740741</cx:pt>
          <cx:pt idx="11481">0.55975694444444446</cx:pt>
          <cx:pt idx="11482">0.56842592592592589</cx:pt>
          <cx:pt idx="11483">0.57141203703703702</cx:pt>
          <cx:pt idx="11484">0.57357638888888884</cx:pt>
          <cx:pt idx="11485">0.58331018518518518</cx:pt>
          <cx:pt idx="11486">0.59150462962962969</cx:pt>
          <cx:pt idx="11487">0.59214120370370371</cx:pt>
          <cx:pt idx="11488">0.60679398148148145</cx:pt>
          <cx:pt idx="11489">0.61273148148148149</cx:pt>
          <cx:pt idx="11490">0.61697916666666663</cx:pt>
          <cx:pt idx="11491">0.62165509259259266</cx:pt>
          <cx:pt idx="11492">0.62935185185185183</cx:pt>
          <cx:pt idx="11493">0.63766203703703705</cx:pt>
          <cx:pt idx="11494">0.63946759259259256</cx:pt>
          <cx:pt idx="11495">0.64590277777777783</cx:pt>
          <cx:pt idx="11496">0.64748842592592593</cx:pt>
          <cx:pt idx="11497">0.6527546296296296</cx:pt>
          <cx:pt idx="11498">0.65327546296296302</cx:pt>
          <cx:pt idx="11499">0.66339120370370364</cx:pt>
          <cx:pt idx="11500">0.6650462962962963</cx:pt>
          <cx:pt idx="11501">0.66827546296296303</cx:pt>
          <cx:pt idx="11502">0.67371527777777773</cx:pt>
          <cx:pt idx="11503">0.6841666666666667</cx:pt>
          <cx:pt idx="11504">0.70623842592592589</cx:pt>
          <cx:pt idx="11505">0.73430555555555566</cx:pt>
          <cx:pt idx="11506">0.7489351851851852</cx:pt>
          <cx:pt idx="11507">0.75101851851851853</cx:pt>
          <cx:pt idx="11508">0.77168981481481491</cx:pt>
          <cx:pt idx="11509">0.26659722222222221</cx:pt>
          <cx:pt idx="11510">0.27109953703703704</cx:pt>
          <cx:pt idx="11511">0.28138888888888891</cx:pt>
          <cx:pt idx="11512">0.28141203703703704</cx:pt>
          <cx:pt idx="11513">0.28484953703703703</cx:pt>
          <cx:pt idx="11514">0.31396990740740743</cx:pt>
          <cx:pt idx="11515">0.3145486111111111</cx:pt>
          <cx:pt idx="11516">0.32306712962962963</cx:pt>
          <cx:pt idx="11517">0.32648148148148148</cx:pt>
          <cx:pt idx="11518">0.32665509259259257</cx:pt>
          <cx:pt idx="11519">0.33260416666666665</cx:pt>
          <cx:pt idx="11520">0.35024305555555557</cx:pt>
          <cx:pt idx="11521">0.35042824074074069</cx:pt>
          <cx:pt idx="11522">0.35223379629629631</cx:pt>
          <cx:pt idx="11523">0.35510416666666672</cx:pt>
          <cx:pt idx="11524">0.35906250000000001</cx:pt>
          <cx:pt idx="11525">0.35913194444444446</cx:pt>
          <cx:pt idx="11526">0.36611111111111111</cx:pt>
          <cx:pt idx="11527">0.36804398148148149</cx:pt>
          <cx:pt idx="11528">0.36890046296296292</cx:pt>
          <cx:pt idx="11529">0.37131944444444448</cx:pt>
          <cx:pt idx="11530">0.37562500000000004</cx:pt>
          <cx:pt idx="11531">0.38267361111111109</cx:pt>
          <cx:pt idx="11532">0.38594907407407408</cx:pt>
          <cx:pt idx="11533">0.39871527777777777</cx:pt>
          <cx:pt idx="11534">0.40230324074074075</cx:pt>
          <cx:pt idx="11535">0.40534722222222225</cx:pt>
          <cx:pt idx="11536">0.41028935185185184</cx:pt>
          <cx:pt idx="11537">0.41351851851851856</cx:pt>
          <cx:pt idx="11538">0.41589120370370369</cx:pt>
          <cx:pt idx="11539">0.42048611111111112</cx:pt>
          <cx:pt idx="11540">0.42525462962962962</cx:pt>
          <cx:pt idx="11541">0.43406250000000002</cx:pt>
          <cx:pt idx="11542">0.43579861111111112</cx:pt>
          <cx:pt idx="11543">0.43706018518518519</cx:pt>
          <cx:pt idx="11544">0.43846064814814811</cx:pt>
          <cx:pt idx="11545">0.44075231481481486</cx:pt>
          <cx:pt idx="11546">0.44480324074074074</cx:pt>
          <cx:pt idx="11547">0.44868055555555553</cx:pt>
          <cx:pt idx="11548">0.4521296296296296</cx:pt>
          <cx:pt idx="11549">0.46023148148148146</cx:pt>
          <cx:pt idx="11550">0.46135416666666668</cx:pt>
          <cx:pt idx="11551">0.46511574074074075</cx:pt>
          <cx:pt idx="11552">0.46629629629629626</cx:pt>
          <cx:pt idx="11553">0.47895833333333332</cx:pt>
          <cx:pt idx="11554">0.48417824074074073</cx:pt>
          <cx:pt idx="11555">0.49262731481481481</cx:pt>
          <cx:pt idx="11556">0.49438657407407405</cx:pt>
          <cx:pt idx="11557">0.49813657407407402</cx:pt>
          <cx:pt idx="11558">0.51217592592592587</cx:pt>
          <cx:pt idx="11559">0.51250000000000007</cx:pt>
          <cx:pt idx="11560">0.52817129629629633</cx:pt>
          <cx:pt idx="11561">0.55548611111111112</cx:pt>
          <cx:pt idx="11562">0.55645833333333339</cx:pt>
          <cx:pt idx="11563">0.56532407407407403</cx:pt>
          <cx:pt idx="11564">0.56579861111111118</cx:pt>
          <cx:pt idx="11565">0.5738078703703704</cx:pt>
          <cx:pt idx="11566">0.57446759259259261</cx:pt>
          <cx:pt idx="11567">0.59627314814814814</cx:pt>
          <cx:pt idx="11568">0.60195601851851854</cx:pt>
          <cx:pt idx="11569">0.61401620370370369</cx:pt>
          <cx:pt idx="11570">0.62240740740740741</cx:pt>
          <cx:pt idx="11571">0.6433564814814815</cx:pt>
          <cx:pt idx="11572">0.64886574074074077</cx:pt>
          <cx:pt idx="11573">0.65437500000000004</cx:pt>
          <cx:pt idx="11574">0.67549768518518516</cx:pt>
          <cx:pt idx="11575">0.68653935185185189</cx:pt>
          <cx:pt idx="11576">0.68892361111111111</cx:pt>
          <cx:pt idx="11577">0.71988425925925925</cx:pt>
          <cx:pt idx="11578">0.76413194444444443</cx:pt>
          <cx:pt idx="11579">0.25721064814814815</cx:pt>
          <cx:pt idx="11580">0.28087962962962965</cx:pt>
          <cx:pt idx="11581">0.28482638888888889</cx:pt>
          <cx:pt idx="11582">0.31138888888888888</cx:pt>
          <cx:pt idx="11583">0.3178125</cx:pt>
          <cx:pt idx="11584">0.3319097222222222</cx:pt>
          <cx:pt idx="11585">0.34471064814814811</cx:pt>
          <cx:pt idx="11586">0.36046296296296299</cx:pt>
          <cx:pt idx="11587">0.36336805555555557</cx:pt>
          <cx:pt idx="11588">0.37053240740740739</cx:pt>
          <cx:pt idx="11589">0.37598379629629625</cx:pt>
          <cx:pt idx="11590">0.37765046296296295</cx:pt>
          <cx:pt idx="11591">0.38892361111111112</cx:pt>
          <cx:pt idx="11592">0.3993518518518519</cx:pt>
          <cx:pt idx="11593">0.40009259259259261</cx:pt>
          <cx:pt idx="11594">0.40348379629629627</cx:pt>
          <cx:pt idx="11595">0.40410879629629631</cx:pt>
          <cx:pt idx="11596">0.40508101851851852</cx:pt>
          <cx:pt idx="11597">0.40534722222222225</cx:pt>
          <cx:pt idx="11598">0.40807870370370369</cx:pt>
          <cx:pt idx="11599">0.4152777777777778</cx:pt>
          <cx:pt idx="11600">0.41984953703703703</cx:pt>
          <cx:pt idx="11601">0.42629629629629634</cx:pt>
          <cx:pt idx="11602">0.43167824074074074</cx:pt>
          <cx:pt idx="11603">0.43428240740740742</cx:pt>
          <cx:pt idx="11604">0.43446759259259254</cx:pt>
          <cx:pt idx="11605">0.43476851851851855</cx:pt>
          <cx:pt idx="11606">0.43675925925925929</cx:pt>
          <cx:pt idx="11607">0.43731481481481477</cx:pt>
          <cx:pt idx="11608">0.43767361111111108</cx:pt>
          <cx:pt idx="11609">0.44136574074074075</cx:pt>
          <cx:pt idx="11610">0.44826388888888885</cx:pt>
          <cx:pt idx="11611">0.45063657407407409</cx:pt>
          <cx:pt idx="11612">0.4544212962962963</cx:pt>
          <cx:pt idx="11613">0.4584375</cx:pt>
          <cx:pt idx="11614">0.46391203703703704</cx:pt>
          <cx:pt idx="11615">0.4682291666666667</cx:pt>
          <cx:pt idx="11616">0.4692708333333333</cx:pt>
          <cx:pt idx="11617">0.4921875</cx:pt>
          <cx:pt idx="11618">0.49224537037037036</cx:pt>
          <cx:pt idx="11619">0.49574074074074076</cx:pt>
          <cx:pt idx="11620">0.50440972222222225</cx:pt>
          <cx:pt idx="11621">0.50972222222222219</cx:pt>
          <cx:pt idx="11622">0.52682870370370372</cx:pt>
          <cx:pt idx="11623">0.531712962962963</cx:pt>
          <cx:pt idx="11624">0.53266203703703707</cx:pt>
          <cx:pt idx="11625">0.5342824074074074</cx:pt>
          <cx:pt idx="11626">0.53430555555555559</cx:pt>
          <cx:pt idx="11627">0.54266203703703708</cx:pt>
          <cx:pt idx="11628">0.55033564814814817</cx:pt>
          <cx:pt idx="11629">0.56711805555555561</cx:pt>
          <cx:pt idx="11630">0.56898148148148142</cx:pt>
          <cx:pt idx="11631">0.57883101851851848</cx:pt>
          <cx:pt idx="11632">0.58364583333333331</cx:pt>
          <cx:pt idx="11633">0.59880787037037042</cx:pt>
          <cx:pt idx="11634">0.61038194444444438</cx:pt>
          <cx:pt idx="11635">0.61208333333333331</cx:pt>
          <cx:pt idx="11636">0.61533564814814812</cx:pt>
          <cx:pt idx="11637">0.61925925925925929</cx:pt>
          <cx:pt idx="11638">0.62041666666666673</cx:pt>
          <cx:pt idx="11639">0.62644675925925919</cx:pt>
          <cx:pt idx="11640">0.62817129629629631</cx:pt>
          <cx:pt idx="11641">0.63613425925925926</cx:pt>
          <cx:pt idx="11642">0.63770833333333332</cx:pt>
          <cx:pt idx="11643">0.64752314814814815</cx:pt>
          <cx:pt idx="11644">0.66170138888888885</cx:pt>
          <cx:pt idx="11645">0.67275462962962962</cx:pt>
          <cx:pt idx="11646">0.67849537037037033</cx:pt>
          <cx:pt idx="11647">0.67967592592592585</cx:pt>
          <cx:pt idx="11648">0.68090277777777775</cx:pt>
          <cx:pt idx="11649">0.68604166666666666</cx:pt>
          <cx:pt idx="11650">0.70513888888888887</cx:pt>
          <cx:pt idx="11651">0.73906250000000007</cx:pt>
          <cx:pt idx="11652">0.74002314814814818</cx:pt>
          <cx:pt idx="11653">0.26582175925925927</cx:pt>
          <cx:pt idx="11654">0.29833333333333334</cx:pt>
          <cx:pt idx="11655">0.30008101851851848</cx:pt>
          <cx:pt idx="11656">0.32880787037037035</cx:pt>
          <cx:pt idx="11657">0.33688657407407407</cx:pt>
          <cx:pt idx="11658">0.33780092592592598</cx:pt>
          <cx:pt idx="11659">0.34231481481481479</cx:pt>
          <cx:pt idx="11660">0.34818287037037038</cx:pt>
          <cx:pt idx="11661">0.36024305555555558</cx:pt>
          <cx:pt idx="11662">0.36609953703703701</cx:pt>
          <cx:pt idx="11663">0.36685185185185182</cx:pt>
          <cx:pt idx="11664">0.36873842592592593</cx:pt>
          <cx:pt idx="11665">0.37053240740740739</cx:pt>
          <cx:pt idx="11666">0.37278935185185186</cx:pt>
          <cx:pt idx="11667">0.37344907407407407</cx:pt>
          <cx:pt idx="11668">0.37355324074074076</cx:pt>
          <cx:pt idx="11669">0.37413194444444442</cx:pt>
          <cx:pt idx="11670">0.37990740740740742</cx:pt>
          <cx:pt idx="11671">0.39254629629629628</cx:pt>
          <cx:pt idx="11672">0.39361111111111113</cx:pt>
          <cx:pt idx="11673">0.39724537037037039</cx:pt>
          <cx:pt idx="11674">0.39777777777777779</cx:pt>
          <cx:pt idx="11675">0.39903935185185185</cx:pt>
          <cx:pt idx="11676">0.39987268518518521</cx:pt>
          <cx:pt idx="11677">0.40306712962962959</cx:pt>
          <cx:pt idx="11678">0.41817129629629629</cx:pt>
          <cx:pt idx="11679">0.42464120370370373</cx:pt>
          <cx:pt idx="11680">0.44894675925925925</cx:pt>
          <cx:pt idx="11681">0.4649537037037037</cx:pt>
          <cx:pt idx="11682">0.46859953703703705</cx:pt>
          <cx:pt idx="11683">0.47327546296296297</cx:pt>
          <cx:pt idx="11684">0.48275462962962962</cx:pt>
          <cx:pt idx="11685">0.4838425925925926</cx:pt>
          <cx:pt idx="11686">0.49103009259259256</cx:pt>
          <cx:pt idx="11687">0.49231481481481482</cx:pt>
          <cx:pt idx="11688">0.49578703703703703</cx:pt>
          <cx:pt idx="11689">0.50575231481481475</cx:pt>
          <cx:pt idx="11690">0.50640046296296293</cx:pt>
          <cx:pt idx="11691">0.50780092592592596</cx:pt>
          <cx:pt idx="11692">0.51248842592592592</cx:pt>
          <cx:pt idx="11693">0.5145601851851852</cx:pt>
          <cx:pt idx="11694">0.51827546296296301</cx:pt>
          <cx:pt idx="11695">0.5214699074074074</cx:pt>
          <cx:pt idx="11696">0.52238425925925924</cx:pt>
          <cx:pt idx="11697">0.52289351851851851</cx:pt>
          <cx:pt idx="11698">0.52831018518518513</cx:pt>
          <cx:pt idx="11699">0.53170138888888896</cx:pt>
          <cx:pt idx="11700">0.53473379629629625</cx:pt>
          <cx:pt idx="11701">0.55158564814814814</cx:pt>
          <cx:pt idx="11702">0.56312499999999999</cx:pt>
          <cx:pt idx="11703">0.57006944444444441</cx:pt>
          <cx:pt idx="11704">0.57738425925925929</cx:pt>
          <cx:pt idx="11705">0.58414351851851853</cx:pt>
          <cx:pt idx="11706">0.58837962962962964</cx:pt>
          <cx:pt idx="11707">0.59158564814814818</cx:pt>
          <cx:pt idx="11708">0.59891203703703699</cx:pt>
          <cx:pt idx="11709">0.60774305555555552</cx:pt>
          <cx:pt idx="11710">0.6124074074074074</cx:pt>
          <cx:pt idx="11711">0.61482638888888885</cx:pt>
          <cx:pt idx="11712">0.6154398148148148</cx:pt>
          <cx:pt idx="11713">0.61653935185185182</cx:pt>
          <cx:pt idx="11714">0.6168865740740741</cx:pt>
          <cx:pt idx="11715">0.6224884259259259</cx:pt>
          <cx:pt idx="11716">0.62421296296296302</cx:pt>
          <cx:pt idx="11717">0.62508101851851849</cx:pt>
          <cx:pt idx="11718">0.62593750000000004</cx:pt>
          <cx:pt idx="11719">0.62611111111111117</cx:pt>
          <cx:pt idx="11720">0.63203703703703706</cx:pt>
          <cx:pt idx="11721">0.63633101851851859</cx:pt>
          <cx:pt idx="11722">0.64071759259259264</cx:pt>
          <cx:pt idx="11723">0.65019675925925924</cx:pt>
          <cx:pt idx="11724">0.6525347222222222</cx:pt>
          <cx:pt idx="11725">0.65758101851851858</cx:pt>
          <cx:pt idx="11726">0.66045138888888888</cx:pt>
          <cx:pt idx="11727">0.66395833333333332</cx:pt>
          <cx:pt idx="11728">0.66763888888888889</cx:pt>
          <cx:pt idx="11729">0.66861111111111116</cx:pt>
          <cx:pt idx="11730">0.68487268518518529</cx:pt>
          <cx:pt idx="11731">0.68859953703703702</cx:pt>
          <cx:pt idx="11732">0.69688657407407406</cx:pt>
          <cx:pt idx="11733">0.70726851851851846</cx:pt>
          <cx:pt idx="11734">0.73716435185185192</cx:pt>
          <cx:pt idx="11735">0.73769675925925926</cx:pt>
          <cx:pt idx="11736">0.75393518518518521</cx:pt>
          <cx:pt idx="11737">0.25164351851851852</cx:pt>
          <cx:pt idx="11738">0.27707175925925925</cx:pt>
          <cx:pt idx="11739">0.28530092592592593</cx:pt>
          <cx:pt idx="11740">0.28761574074074076</cx:pt>
          <cx:pt idx="11741">0.29248842592592594</cx:pt>
          <cx:pt idx="11742">0.32047453703703704</cx:pt>
          <cx:pt idx="11743">0.33347222222222223</cx:pt>
          <cx:pt idx="11744">0.33545138888888887</cx:pt>
          <cx:pt idx="11745">0.33913194444444444</cx:pt>
          <cx:pt idx="11746">0.34098379629629627</cx:pt>
          <cx:pt idx="11747">0.34645833333333331</cx:pt>
          <cx:pt idx="11748">0.34853009259259254</cx:pt>
          <cx:pt idx="11749">0.35518518518518521</cx:pt>
          <cx:pt idx="11750">0.36231481481481481</cx:pt>
          <cx:pt idx="11751">0.36531249999999998</cx:pt>
          <cx:pt idx="11752">0.37351851851851853</cx:pt>
          <cx:pt idx="11753">0.37452546296296302</cx:pt>
          <cx:pt idx="11754">0.37542824074074077</cx:pt>
          <cx:pt idx="11755">0.3825925925925926</cx:pt>
          <cx:pt idx="11756">0.38361111111111112</cx:pt>
          <cx:pt idx="11757">0.38457175925925924</cx:pt>
          <cx:pt idx="11758">0.38547453703703699</cx:pt>
          <cx:pt idx="11759">0.39094907407407403</cx:pt>
          <cx:pt idx="11760">0.39211805555555551</cx:pt>
          <cx:pt idx="11761">0.39266203703703706</cx:pt>
          <cx:pt idx="11762">0.39423611111111106</cx:pt>
          <cx:pt idx="11763">0.40031250000000002</cx:pt>
          <cx:pt idx="11764">0.40409722222222227</cx:pt>
          <cx:pt idx="11765">0.41025462962962966</cx:pt>
          <cx:pt idx="11766">0.4138425925925926</cx:pt>
          <cx:pt idx="11767">0.41672453703703699</cx:pt>
          <cx:pt idx="11768">0.41870370370370374</cx:pt>
          <cx:pt idx="11769">0.41875000000000001</cx:pt>
          <cx:pt idx="11770">0.42226851851851849</cx:pt>
          <cx:pt idx="11771">0.42726851851851855</cx:pt>
          <cx:pt idx="11772">0.42873842592592593</cx:pt>
          <cx:pt idx="11773">0.4291666666666667</cx:pt>
          <cx:pt idx="11774">0.42931712962962965</cx:pt>
          <cx:pt idx="11775">0.43131944444444442</cx:pt>
          <cx:pt idx="11776">0.45247685185185182</cx:pt>
          <cx:pt idx="11777">0.46252314814814816</cx:pt>
          <cx:pt idx="11778">0.46388888888888885</cx:pt>
          <cx:pt idx="11779">0.47563657407407406</cx:pt>
          <cx:pt idx="11780">0.47899305555555555</cx:pt>
          <cx:pt idx="11781">0.48527777777777775</cx:pt>
          <cx:pt idx="11782">0.48607638888888888</cx:pt>
          <cx:pt idx="11783">0.49171296296296302</cx:pt>
          <cx:pt idx="11784">0.50715277777777779</cx:pt>
          <cx:pt idx="11785">0.51035879629629632</cx:pt>
          <cx:pt idx="11786">0.5125925925925926</cx:pt>
          <cx:pt idx="11787">0.52770833333333333</cx:pt>
          <cx:pt idx="11788">0.53309027777777784</cx:pt>
          <cx:pt idx="11789">0.55028935185185179</cx:pt>
          <cx:pt idx="11790">0.55214120370370368</cx:pt>
          <cx:pt idx="11791">0.5584837962962963</cx:pt>
          <cx:pt idx="11792">0.56312499999999999</cx:pt>
          <cx:pt idx="11793">0.56538194444444445</cx:pt>
          <cx:pt idx="11794">0.56836805555555558</cx:pt>
          <cx:pt idx="11795">0.57266203703703711</cx:pt>
          <cx:pt idx="11796">0.58215277777777774</cx:pt>
          <cx:pt idx="11797">0.58229166666666665</cx:pt>
          <cx:pt idx="11798">0.59554398148148147</cx:pt>
          <cx:pt idx="11799">0.59561342592592592</cx:pt>
          <cx:pt idx="11800">0.59750000000000003</cx:pt>
          <cx:pt idx="11801">0.60050925925925924</cx:pt>
          <cx:pt idx="11802">0.60180555555555559</cx:pt>
          <cx:pt idx="11803">0.61019675925925931</cx:pt>
          <cx:pt idx="11804">0.62508101851851849</cx:pt>
          <cx:pt idx="11805">0.62564814814814818</cx:pt>
          <cx:pt idx="11806">0.62861111111111112</cx:pt>
          <cx:pt idx="11807">0.62981481481481483</cx:pt>
          <cx:pt idx="11808">0.6333333333333333</cx:pt>
          <cx:pt idx="11809">0.64005787037037043</cx:pt>
          <cx:pt idx="11810">0.64740740740740743</cx:pt>
          <cx:pt idx="11811">0.64837962962962969</cx:pt>
          <cx:pt idx="11812">0.65295138888888882</cx:pt>
          <cx:pt idx="11813">0.65317129629629633</cx:pt>
          <cx:pt idx="11814">0.66222222222222216</cx:pt>
          <cx:pt idx="11815">0.67880787037037038</cx:pt>
          <cx:pt idx="11816">0.68615740740740738</cx:pt>
          <cx:pt idx="11817">0.68740740740740736</cx:pt>
          <cx:pt idx="11818">0.69332175925925921</cx:pt>
          <cx:pt idx="11819">0.69429398148148147</cx:pt>
          <cx:pt idx="11820">0.69555555555555559</cx:pt>
          <cx:pt idx="11821">0.69922453703703702</cx:pt>
          <cx:pt idx="11822">0.70538194444444446</cx:pt>
          <cx:pt idx="11823">0.70737268518518526</cx:pt>
          <cx:pt idx="11824">0.70785879629629633</cx:pt>
          <cx:pt idx="11825">0.70900462962962962</cx:pt>
          <cx:pt idx="11826">0.71748842592592599</cx:pt>
          <cx:pt idx="11827">0.71913194444444439</cx:pt>
          <cx:pt idx="11828">0.7249768518518519</cx:pt>
          <cx:pt idx="11829">0.78390046296296301</cx:pt>
          <cx:pt idx="11830">0.28231481481481485</cx:pt>
          <cx:pt idx="11831">0.31962962962962965</cx:pt>
          <cx:pt idx="11832">0.31973379629629628</cx:pt>
          <cx:pt idx="11833">0.33429398148148143</cx:pt>
          <cx:pt idx="11834">0.33902777777777776</cx:pt>
          <cx:pt idx="11835">0.34320601851851856</cx:pt>
          <cx:pt idx="11836">0.34788194444444448</cx:pt>
          <cx:pt idx="11837">0.34910879629629626</cx:pt>
          <cx:pt idx="11838">0.35084490740740737</cx:pt>
          <cx:pt idx="11839">0.35116898148148151</cx:pt>
          <cx:pt idx="11840">0.35612268518518514</cx:pt>
          <cx:pt idx="11841">0.35696759259259259</cx:pt>
          <cx:pt idx="11842">0.35800925925925925</cx:pt>
          <cx:pt idx="11843">0.37584490740740745</cx:pt>
          <cx:pt idx="11844">0.37635416666666671</cx:pt>
          <cx:pt idx="11845">0.38354166666666667</cx:pt>
          <cx:pt idx="11846">0.38493055555555555</cx:pt>
          <cx:pt idx="11847">0.3903240740740741</cx:pt>
          <cx:pt idx="11848">0.39539351851851851</cx:pt>
          <cx:pt idx="11849">0.39726851851851852</cx:pt>
          <cx:pt idx="11850">0.3979050925925926</cx:pt>
          <cx:pt idx="11851">0.40236111111111111</cx:pt>
          <cx:pt idx="11852">0.4103472222222222</cx:pt>
          <cx:pt idx="11853">0.41194444444444445</cx:pt>
          <cx:pt idx="11854">0.41498842592592594</cx:pt>
          <cx:pt idx="11855">0.41658564814814819</cx:pt>
          <cx:pt idx="11856">0.42202546296296295</cx:pt>
          <cx:pt idx="11857">0.42481481481481481</cx:pt>
          <cx:pt idx="11858">0.42625000000000002</cx:pt>
          <cx:pt idx="11859">0.42747685185185186</cx:pt>
          <cx:pt idx="11860">0.43859953703703702</cx:pt>
          <cx:pt idx="11861">0.44085648148148149</cx:pt>
          <cx:pt idx="11862">0.44094907407407408</cx:pt>
          <cx:pt idx="11863">0.44097222222222227</cx:pt>
          <cx:pt idx="11864">0.44120370370370371</cx:pt>
          <cx:pt idx="11865">0.44133101851851847</cx:pt>
          <cx:pt idx="11866">0.44835648148148149</cx:pt>
          <cx:pt idx="11867">0.4503240740740741</cx:pt>
          <cx:pt idx="11868">0.45601851851851855</cx:pt>
          <cx:pt idx="11869">0.45641203703703703</cx:pt>
          <cx:pt idx="11870">0.4606365740740741</cx:pt>
          <cx:pt idx="11871">0.46128472222222222</cx:pt>
          <cx:pt idx="11872">0.46356481481481482</cx:pt>
          <cx:pt idx="11873">0.46820601851851856</cx:pt>
          <cx:pt idx="11874">0.4685185185185185</cx:pt>
          <cx:pt idx="11875">0.46885416666666663</cx:pt>
          <cx:pt idx="11876">0.46912037037037035</cx:pt>
          <cx:pt idx="11877">0.47140046296296295</cx:pt>
          <cx:pt idx="11878">0.47469907407407402</cx:pt>
          <cx:pt idx="11879">0.47664351851851849</cx:pt>
          <cx:pt idx="11880">0.48052083333333334</cx:pt>
          <cx:pt idx="11881">0.48200231481481487</cx:pt>
          <cx:pt idx="11882">0.48304398148148148</cx:pt>
          <cx:pt idx="11883">0.4848263888888889</cx:pt>
          <cx:pt idx="11884">0.48854166666666665</cx:pt>
          <cx:pt idx="11885">0.48952546296296301</cx:pt>
          <cx:pt idx="11886">0.49206018518518518</cx:pt>
          <cx:pt idx="11887">0.49224537037037036</cx:pt>
          <cx:pt idx="11888">0.50253472222222217</cx:pt>
          <cx:pt idx="11889">0.50320601851851854</cx:pt>
          <cx:pt idx="11890">0.50570601851851849</cx:pt>
          <cx:pt idx="11891">0.50876157407407407</cx:pt>
          <cx:pt idx="11892">0.51386574074074076</cx:pt>
          <cx:pt idx="11893">0.52181712962962956</cx:pt>
          <cx:pt idx="11894">0.52414351851851848</cx:pt>
          <cx:pt idx="11895">0.53916666666666668</cx:pt>
          <cx:pt idx="11896">0.5410300925925926</cx:pt>
          <cx:pt idx="11897">0.54883101851851845</cx:pt>
          <cx:pt idx="11898">0.54945601851851855</cx:pt>
          <cx:pt idx="11899">0.5499074074074074</cx:pt>
          <cx:pt idx="11900">0.55284722222222216</cx:pt>
          <cx:pt idx="11901">0.56467592592592586</cx:pt>
          <cx:pt idx="11902">0.56648148148148147</cx:pt>
          <cx:pt idx="11903">0.57048611111111114</cx:pt>
          <cx:pt idx="11904">0.57226851851851845</cx:pt>
          <cx:pt idx="11905">0.5753935185185185</cx:pt>
          <cx:pt idx="11906">0.57565972222222228</cx:pt>
          <cx:pt idx="11907">0.57925925925925925</cx:pt>
          <cx:pt idx="11908">0.58335648148148145</cx:pt>
          <cx:pt idx="11909">0.58546296296296296</cx:pt>
          <cx:pt idx="11910">0.59212962962962956</cx:pt>
          <cx:pt idx="11911">0.60495370370370372</cx:pt>
          <cx:pt idx="11912">0.60568287037037039</cx:pt>
          <cx:pt idx="11913">0.62534722222222217</cx:pt>
          <cx:pt idx="11914">0.63336805555555553</cx:pt>
          <cx:pt idx="11915">0.6368287037037037</cx:pt>
          <cx:pt idx="11916">0.63863425925925921</cx:pt>
          <cx:pt idx="11917">0.65437500000000004</cx:pt>
          <cx:pt idx="11918">0.66909722222222223</cx:pt>
          <cx:pt idx="11919">0.68059027777777781</cx:pt>
          <cx:pt idx="11920">0.68096064814814816</cx:pt>
          <cx:pt idx="11921">0.7073842592592593</cx:pt>
          <cx:pt idx="11922">0.71887731481481476</cx:pt>
          <cx:pt idx="11923">0.72681712962962963</cx:pt>
          <cx:pt idx="11924">0.72946759259259253</cx:pt>
          <cx:pt idx="11925">0.25568287037037035</cx:pt>
          <cx:pt idx="11926">0.25716435185185188</cx:pt>
          <cx:pt idx="11927">0.25734953703703706</cx:pt>
          <cx:pt idx="11928">0.28682870370370367</cx:pt>
          <cx:pt idx="11929">0.29820601851851852</cx:pt>
          <cx:pt idx="11930">0.31114583333333334</cx:pt>
          <cx:pt idx="11931">0.3324537037037037</cx:pt>
          <cx:pt idx="11932">0.33892361111111113</cx:pt>
          <cx:pt idx="11933">0.33908564814814812</cx:pt>
          <cx:pt idx="11934">0.34238425925925925</cx:pt>
          <cx:pt idx="11935">0.34240740740740744</cx:pt>
          <cx:pt idx="11936">0.34843750000000001</cx:pt>
          <cx:pt idx="11937">0.35163194444444446</cx:pt>
          <cx:pt idx="11938">0.35165509259259259</cx:pt>
          <cx:pt idx="11939">0.36518518518518522</cx:pt>
          <cx:pt idx="11940">0.36575231481481479</cx:pt>
          <cx:pt idx="11941">0.36606481481481484</cx:pt>
          <cx:pt idx="11942">0.36766203703703698</cx:pt>
          <cx:pt idx="11943">0.37672453703703707</cx:pt>
          <cx:pt idx="11944">0.38849537037037035</cx:pt>
          <cx:pt idx="11945">0.38899305555555558</cx:pt>
          <cx:pt idx="11946">0.38920138888888883</cx:pt>
          <cx:pt idx="11947">0.39518518518518514</cx:pt>
          <cx:pt idx="11948">0.40085648148148145</cx:pt>
          <cx:pt idx="11949">0.40625</cx:pt>
          <cx:pt idx="11950">0.40792824074074074</cx:pt>
          <cx:pt idx="11951">0.40826388888888893</cx:pt>
          <cx:pt idx="11952">0.4136111111111111</cx:pt>
          <cx:pt idx="11953">0.41554398148148147</cx:pt>
          <cx:pt idx="11954">0.41675925925925927</cx:pt>
          <cx:pt idx="11955">0.4175462962962963</cx:pt>
          <cx:pt idx="11956">0.42622685185185188</cx:pt>
          <cx:pt idx="11957">0.42644675925925929</cx:pt>
          <cx:pt idx="11958">0.42664351851851851</cx:pt>
          <cx:pt idx="11959">0.4271875</cx:pt>
          <cx:pt idx="11960">0.42748842592592595</cx:pt>
          <cx:pt idx="11961">0.42774305555555553</cx:pt>
          <cx:pt idx="11962">0.43111111111111117</cx:pt>
          <cx:pt idx="11963">0.43130787037037038</cx:pt>
          <cx:pt idx="11964">0.43386574074074075</cx:pt>
          <cx:pt idx="11965">0.43730324074074073</cx:pt>
          <cx:pt idx="11966">0.43762731481481482</cx:pt>
          <cx:pt idx="11967">0.43846064814814811</cx:pt>
          <cx:pt idx="11968">0.44402777777777774</cx:pt>
          <cx:pt idx="11969">0.44521990740740741</cx:pt>
          <cx:pt idx="11970">0.45373842592592589</cx:pt>
          <cx:pt idx="11971">0.45634259259259258</cx:pt>
          <cx:pt idx="11972">0.45961805555555557</cx:pt>
          <cx:pt idx="11973">0.46212962962962961</cx:pt>
          <cx:pt idx="11974">0.46327546296296296</cx:pt>
          <cx:pt idx="11975">0.46824074074074074</cx:pt>
          <cx:pt idx="11976">0.47542824074074069</cx:pt>
          <cx:pt idx="11977">0.47714120370370372</cx:pt>
          <cx:pt idx="11978">0.47758101851851853</cx:pt>
          <cx:pt idx="11979">0.48456018518518523</cx:pt>
          <cx:pt idx="11980">0.48924768518518519</cx:pt>
          <cx:pt idx="11981">0.48962962962962964</cx:pt>
          <cx:pt idx="11982">0.49365740740740738</cx:pt>
          <cx:pt idx="11983">0.49539351851851854</cx:pt>
          <cx:pt idx="11984">0.49790509259259258</cx:pt>
          <cx:pt idx="11985">0.50035879629629632</cx:pt>
          <cx:pt idx="11986">0.51733796296296297</cx:pt>
          <cx:pt idx="11987">0.53814814814814815</cx:pt>
          <cx:pt idx="11988">0.53865740740740742</cx:pt>
          <cx:pt idx="11989">0.53962962962962957</cx:pt>
          <cx:pt idx="11990">0.55763888888888891</cx:pt>
          <cx:pt idx="11991">0.56490740740740741</cx:pt>
          <cx:pt idx="11992">0.56525462962962958</cx:pt>
          <cx:pt idx="11993">0.56550925925925932</cx:pt>
          <cx:pt idx="11994">0.56615740740740739</cx:pt>
          <cx:pt idx="11995">0.56914351851851852</cx:pt>
          <cx:pt idx="11996">0.59538194444444448</cx:pt>
          <cx:pt idx="11997">0.60143518518518524</cx:pt>
          <cx:pt idx="11998">0.61399305555555561</cx:pt>
          <cx:pt idx="11999">0.61631944444444442</cx:pt>
          <cx:pt idx="12000">0.61781249999999999</cx:pt>
          <cx:pt idx="12001">0.62766203703703705</cx:pt>
          <cx:pt idx="12002">0.63885416666666661</cx:pt>
          <cx:pt idx="12003">0.63906249999999998</cx:pt>
          <cx:pt idx="12004">0.64567129629629627</cx:pt>
          <cx:pt idx="12005">0.67229166666666673</cx:pt>
          <cx:pt idx="12006">0.67523148148148149</cx:pt>
          <cx:pt idx="12007">0.67866898148148147</cx:pt>
          <cx:pt idx="12008">0.68677083333333344</cx:pt>
          <cx:pt idx="12009">0.69118055555555558</cx:pt>
          <cx:pt idx="12010">0.71004629629629623</cx:pt>
          <cx:pt idx="12011">0.71146990740740745</cx:pt>
          <cx:pt idx="12012">0.74743055555555549</cx:pt>
          <cx:pt idx="12013">0.77197916666666666</cx:pt>
          <cx:pt idx="12014">0.25451388888888887</cx:pt>
          <cx:pt idx="12015">0.25922453703703702</cx:pt>
          <cx:pt idx="12016">0.26582175925925927</cx:pt>
          <cx:pt idx="12017">0.30633101851851852</cx:pt>
          <cx:pt idx="12018">0.30670138888888887</cx:pt>
          <cx:pt idx="12019">0.30690972222222224</cx:pt>
          <cx:pt idx="12020">0.32552083333333331</cx:pt>
          <cx:pt idx="12021">0.32655092592592594</cx:pt>
          <cx:pt idx="12022">0.3311574074074074</cx:pt>
          <cx:pt idx="12023">0.33368055555555554</cx:pt>
          <cx:pt idx="12024">0.33891203703703704</cx:pt>
          <cx:pt idx="12025">0.34319444444444441</cx:pt>
          <cx:pt idx="12026">0.34775462962962966</cx:pt>
          <cx:pt idx="12027">0.3482986111111111</cx:pt>
          <cx:pt idx="12028">0.35259259259259257</cx:pt>
          <cx:pt idx="12029">0.35291666666666671</cx:pt>
          <cx:pt idx="12030">0.35464120370370367</cx:pt>
          <cx:pt idx="12031">0.36255787037037041</cx:pt>
          <cx:pt idx="12032">0.36439814814814814</cx:pt>
          <cx:pt idx="12033">0.36456018518518518</cx:pt>
          <cx:pt idx="12034">0.36505787037037035</cx:pt>
          <cx:pt idx="12035">0.36734953703703704</cx:pt>
          <cx:pt idx="12036">0.37159722222222219</cx:pt>
          <cx:pt idx="12037">0.38065972222222227</cx:pt>
          <cx:pt idx="12038">0.38582175925925927</cx:pt>
          <cx:pt idx="12039">0.3860763888888889</cx:pt>
          <cx:pt idx="12040">0.39994212962962966</cx:pt>
          <cx:pt idx="12041">0.40075231481481483</cx:pt>
          <cx:pt idx="12042">0.40114583333333331</cx:pt>
          <cx:pt idx="12043">0.41277777777777774</cx:pt>
          <cx:pt idx="12044">0.43266203703703704</cx:pt>
          <cx:pt idx="12045">0.43596064814814817</cx:pt>
          <cx:pt idx="12046">0.43761574074074078</cx:pt>
          <cx:pt idx="12047">0.44750000000000001</cx:pt>
          <cx:pt idx="12048">0.45390046296296299</cx:pt>
          <cx:pt idx="12049">0.47402777777777777</cx:pt>
          <cx:pt idx="12050">0.48628472222222219</cx:pt>
          <cx:pt idx="12051">0.48797453703703703</cx:pt>
          <cx:pt idx="12052">0.4930208333333333</cx:pt>
          <cx:pt idx="12053">0.49315972222222221</cx:pt>
          <cx:pt idx="12054">0.5084953703703704</cx:pt>
          <cx:pt idx="12055">0.53931712962962963</cx:pt>
          <cx:pt idx="12056">0.55437499999999995</cx:pt>
          <cx:pt idx="12057">0.56936342592592593</cx:pt>
          <cx:pt idx="12058">0.56969907407407405</cx:pt>
          <cx:pt idx="12059">0.57300925925925927</cx:pt>
          <cx:pt idx="12060">0.57357638888888884</cx:pt>
          <cx:pt idx="12061">0.57958333333333334</cx:pt>
          <cx:pt idx="12062">0.5800925925925926</cx:pt>
          <cx:pt idx="12063">0.5857754629629629</cx:pt>
          <cx:pt idx="12064">0.58598379629629627</cx:pt>
          <cx:pt idx="12065">0.5895717592592592</cx:pt>
          <cx:pt idx="12066">0.59445601851851848</cx:pt>
          <cx:pt idx="12067">0.59510416666666666</cx:pt>
          <cx:pt idx="12068">0.59699074074074077</cx:pt>
          <cx:pt idx="12069">0.60105324074074074</cx:pt>
          <cx:pt idx="12070">0.60680555555555549</cx:pt>
          <cx:pt idx="12071">0.60704861111111108</cx:pt>
          <cx:pt idx="12072">0.60712962962962969</cx:pt>
          <cx:pt idx="12073">0.61081018518518515</cx:pt>
          <cx:pt idx="12074">0.61388888888888882</cx:pt>
          <cx:pt idx="12075">0.62195601851851856</cx:pt>
          <cx:pt idx="12076">0.62233796296296295</cx:pt>
          <cx:pt idx="12077">0.62547453703703704</cx:pt>
          <cx:pt idx="12078">0.62910879629629635</cx:pt>
          <cx:pt idx="12079">0.63074074074074071</cx:pt>
          <cx:pt idx="12080">0.63531250000000006</cx:pt>
          <cx:pt idx="12081">0.63615740740740734</cx:pt>
          <cx:pt idx="12082">0.63685185185185189</cx:pt>
          <cx:pt idx="12083">0.63938657407407407</cx:pt>
          <cx:pt idx="12084">0.64704861111111112</cx:pt>
          <cx:pt idx="12085">0.6616319444444444</cx:pt>
          <cx:pt idx="12086">0.66756944444444455</cx:pt>
          <cx:pt idx="12087">0.66792824074074064</cx:pt>
          <cx:pt idx="12088">0.67181712962962958</cx:pt>
          <cx:pt idx="12089">0.67350694444444448</cx:pt>
          <cx:pt idx="12090">0.67578703703703702</cx:pt>
          <cx:pt idx="12091">0.70190972222222225</cx:pt>
          <cx:pt idx="12092">0.70221064814814815</cx:pt>
          <cx:pt idx="12093">0.70482638888888882</cx:pt>
          <cx:pt idx="12094">0.70641203703703714</cx:pt>
          <cx:pt idx="12095">0.7119212962962963</cx:pt>
          <cx:pt idx="12096">0.72376157407407404</cx:pt>
          <cx:pt idx="12097">0.75695601851851846</cx:pt>
          <cx:pt idx="12098">0.78839120370370364</cx:pt>
          <cx:pt idx="12099">0.78939814814814813</cx:pt>
          <cx:pt idx="12100">0.2646412037037037</cx:pt>
          <cx:pt idx="12101">0.27035879629629628</cx:pt>
          <cx:pt idx="12102">0.2724421296296296</cx:pt>
          <cx:pt idx="12103">0.28118055555555554</cx:pt>
          <cx:pt idx="12104">0.28363425925925928</cx:pt>
          <cx:pt idx="12105">0.29799768518518516</cx:pt>
          <cx:pt idx="12106">0.30368055555555556</cx:pt>
          <cx:pt idx="12107">0.30482638888888886</cx:pt>
          <cx:pt idx="12108">0.30662037037037038</cx:pt>
          <cx:pt idx="12109">0.34417824074074077</cx:pt>
          <cx:pt idx="12110">0.34486111111111112</cx:pt>
          <cx:pt idx="12111">0.34964120370370372</cx:pt>
          <cx:pt idx="12112">0.35643518518518519</cx:pt>
          <cx:pt idx="12113">0.35828703703703701</cx:pt>
          <cx:pt idx="12114">0.3584606481481481</cx:pt>
          <cx:pt idx="12115">0.35857638888888888</cx:pt>
          <cx:pt idx="12116">0.36530092592592589</cx:pt>
          <cx:pt idx="12117">0.36754629629629632</cx:pt>
          <cx:pt idx="12118">0.37354166666666666</cx:pt>
          <cx:pt idx="12119">0.38662037037037034</cx:pt>
          <cx:pt idx="12120">0.39277777777777773</cx:pt>
          <cx:pt idx="12121">0.39328703703703699</cx:pt>
          <cx:pt idx="12122">0.393587962962963</cx:pt>
          <cx:pt idx="12123">0.39518518518518514</cx:pt>
          <cx:pt idx="12124">0.40440972222222221</cx:pt>
          <cx:pt idx="12125">0.4082986111111111</cx:pt>
          <cx:pt idx="12126">0.41575231481481478</cx:pt>
          <cx:pt idx="12127">0.4160300925925926</cx:pt>
          <cx:pt idx="12128">0.41650462962962959</cx:pt>
          <cx:pt idx="12129">0.42059027777777774</cx:pt>
          <cx:pt idx="12130">0.42152777777777778</cx:pt>
          <cx:pt idx="12131">0.42378472222222219</cx:pt>
          <cx:pt idx="12132">0.4291666666666667</cx:pt>
          <cx:pt idx="12133">0.42958333333333337</cx:pt>
          <cx:pt idx="12134">0.43155092592592598</cx:pt>
          <cx:pt idx="12135">0.43246527777777777</cx:pt>
          <cx:pt idx="12136">0.43387731481481479</cx:pt>
          <cx:pt idx="12137">0.43774305555555554</cx:pt>
          <cx:pt idx="12138">0.43807870370370372</cx:pt>
          <cx:pt idx="12139">0.43930555555555556</cx:pt>
          <cx:pt idx="12140">0.45225694444444442</cx:pt>
          <cx:pt idx="12141">0.45276620370370368</cx:pt>
          <cx:pt idx="12142">0.45715277777777774</cx:pt>
          <cx:pt idx="12143">0.46142361111111113</cx:pt>
          <cx:pt idx="12144">0.46517361111111111</cx:pt>
          <cx:pt idx="12145">0.46704861111111112</cx:pt>
          <cx:pt idx="12146">0.46903935185185186</cx:pt>
          <cx:pt idx="12147">0.47793981481481485</cx:pt>
          <cx:pt idx="12148">0.47817129629629629</cx:pt>
          <cx:pt idx="12149">0.48714120370370373</cx:pt>
          <cx:pt idx="12150">0.4924884259259259</cx:pt>
          <cx:pt idx="12151">0.50868055555555558</cx:pt>
          <cx:pt idx="12152">0.51596064814814813</cx:pt>
          <cx:pt idx="12153">0.51931712962962961</cx:pt>
          <cx:pt idx="12154">0.52208333333333334</cx:pt>
          <cx:pt idx="12155">0.53575231481481478</cx:pt>
          <cx:pt idx="12156">0.54543981481481485</cx:pt>
          <cx:pt idx="12157">0.54662037037037037</cx:pt>
          <cx:pt idx="12158">0.54718750000000005</cx:pt>
          <cx:pt idx="12159">0.54935185185185187</cx:pt>
          <cx:pt idx="12160">0.54944444444444451</cx:pt>
          <cx:pt idx="12161">0.55729166666666663</cx:pt>
          <cx:pt idx="12162">0.56335648148148143</cx:pt>
          <cx:pt idx="12163">0.56842592592592589</cx:pt>
          <cx:pt idx="12164">0.57079861111111108</cx:pt>
          <cx:pt idx="12165">0.57133101851851853</cx:pt>
          <cx:pt idx="12166">0.57293981481481482</cx:pt>
          <cx:pt idx="12167">0.57519675925925928</cx:pt>
          <cx:pt idx="12168">0.5921643518518519</cx:pt>
          <cx:pt idx="12169">0.59251157407407407</cx:pt>
          <cx:pt idx="12170">0.60067129629629623</cx:pt>
          <cx:pt idx="12171">0.6045949074074074</cx:pt>
          <cx:pt idx="12172">0.61673611111111104</cx:pt>
          <cx:pt idx="12173">0.64542824074074068</cx:pt>
          <cx:pt idx="12174">0.64971064814814816</cx:pt>
          <cx:pt idx="12175">0.65060185185185182</cx:pt>
          <cx:pt idx="12176">0.65371527777777783</cx:pt>
          <cx:pt idx="12177">0.6601041666666666</cx:pt>
          <cx:pt idx="12178">0.6648263888888889</cx:pt>
          <cx:pt idx="12179">0.68121527777777768</cx:pt>
          <cx:pt idx="12180">0.68440972222222218</cx:pt>
          <cx:pt idx="12181">0.68484953703703699</cx:pt>
          <cx:pt idx="12182">0.68557870370370377</cx:pt>
          <cx:pt idx="12183">0.70444444444444443</cx:pt>
          <cx:pt idx="12184">0.71091435185185192</cx:pt>
          <cx:pt idx="12185">0.75003472222222223</cx:pt>
          <cx:pt idx="12186">0.7680555555555556</cx:pt>
          <cx:pt idx="12187">0.26836805555555554</cx:pt>
          <cx:pt idx="12188">0.27770833333333333</cx:pt>
          <cx:pt idx="12189">0.28333333333333333</cx:pt>
          <cx:pt idx="12190">0.28674768518518517</cx:pt>
          <cx:pt idx="12191">0.28797453703703701</cx:pt>
          <cx:pt idx="12192">0.28962962962962963</cx:pt>
          <cx:pt idx="12193">0.31006944444444445</cx:pt>
          <cx:pt idx="12194">0.31253472222222223</cx:pt>
          <cx:pt idx="12195">0.3165277777777778</cx:pt>
          <cx:pt idx="12196">0.32171296296296298</cx:pt>
          <cx:pt idx="12197">0.3288888888888889</cx:pt>
          <cx:pt idx="12198">0.3303240740740741</cx:pt>
          <cx:pt idx="12199">0.34295138888888888</cx:pt>
          <cx:pt idx="12200">0.34516203703703702</cx:pt>
          <cx:pt idx="12201">0.34805555555555556</cx:pt>
          <cx:pt idx="12202">0.3480787037037037</cx:pt>
          <cx:pt idx="12203">0.34923611111111108</cx:pt>
          <cx:pt idx="12204">0.35493055555555553</cx:pt>
          <cx:pt idx="12205">0.36342592592592587</cx:pt>
          <cx:pt idx="12206">0.3775</cx:pt>
          <cx:pt idx="12207">0.37828703703703703</cx:pt>
          <cx:pt idx="12208">0.37946759259259261</cx:pt>
          <cx:pt idx="12209">0.3850925925925926</cx:pt>
          <cx:pt idx="12210">0.38578703703703704</cx:pt>
          <cx:pt idx="12211">0.38628472222222227</cx:pt>
          <cx:pt idx="12212">0.38681712962962966</cx:pt>
          <cx:pt idx="12213">0.3883449074074074</cx:pt>
          <cx:pt idx="12214">0.38924768518518515</cx:pt>
          <cx:pt idx="12215">0.39185185185185184</cx:pt>
          <cx:pt idx="12216">0.39614583333333336</cx:pt>
          <cx:pt idx="12217">0.3971412037037037</cx:pt>
          <cx:pt idx="12218">0.39748842592592593</cx:pt>
          <cx:pt idx="12219">0.39756944444444442</cx:pt>
          <cx:pt idx="12220">0.40016203703703707</cx:pt>
          <cx:pt idx="12221">0.40076388888888892</cx:pt>
          <cx:pt idx="12222">0.40285879629629634</cx:pt>
          <cx:pt idx="12223">0.41171296296296295</cx:pt>
          <cx:pt idx="12224">0.42407407407407405</cx:pt>
          <cx:pt idx="12225">0.42499999999999999</cx:pt>
          <cx:pt idx="12226">0.4259027777777778</cx:pt>
          <cx:pt idx="12227">0.42733796296296295</cx:pt>
          <cx:pt idx="12228">0.43289351851851854</cx:pt>
          <cx:pt idx="12229">0.43445601851851851</cx:pt>
          <cx:pt idx="12230">0.43987268518518513</cx:pt>
          <cx:pt idx="12231">0.45091435185185186</cx:pt>
          <cx:pt idx="12232">0.45222222222222225</cx:pt>
          <cx:pt idx="12233">0.45248842592592592</cx:pt>
          <cx:pt idx="12234">0.45398148148148149</cx:pt>
          <cx:pt idx="12235">0.45476851851851857</cx:pt>
          <cx:pt idx="12236">0.46310185185185188</cx:pt>
          <cx:pt idx="12237">0.46327546296296296</cx:pt>
          <cx:pt idx="12238">0.4649652777777778</cx:pt>
          <cx:pt idx="12239">0.4652546296296296</cx:pt>
          <cx:pt idx="12240">0.46530092592592592</cx:pt>
          <cx:pt idx="12241">0.46568287037037037</cx:pt>
          <cx:pt idx="12242">0.46900462962962958</cx:pt>
          <cx:pt idx="12243">0.47157407407407409</cx:pt>
          <cx:pt idx="12244">0.47745370370370371</cx:pt>
          <cx:pt idx="12245">0.4917361111111111</cx:pt>
          <cx:pt idx="12246">0.49430555555555555</cx:pt>
          <cx:pt idx="12247">0.49480324074074072</cx:pt>
          <cx:pt idx="12248">0.5005208333333333</cx:pt>
          <cx:pt idx="12249">0.50170138888888893</cx:pt>
          <cx:pt idx="12250">0.50979166666666664</cx:pt>
          <cx:pt idx="12251">0.52009259259259266</cx:pt>
          <cx:pt idx="12252">0.52260416666666665</cx:pt>
          <cx:pt idx="12253">0.52923611111111113</cx:pt>
          <cx:pt idx="12254">0.53636574074074073</cx:pt>
          <cx:pt idx="12255">0.53895833333333332</cx:pt>
          <cx:pt idx="12256">0.54159722222222217</cx:pt>
          <cx:pt idx="12257">0.5420949074074074</cx:pt>
          <cx:pt idx="12258">0.54833333333333334</cx:pt>
          <cx:pt idx="12259">0.55107638888888888</cx:pt>
          <cx:pt idx="12260">0.5511921296296296</cx:pt>
          <cx:pt idx="12261">0.56332175925925931</cx:pt>
          <cx:pt idx="12262">0.56457175925925929</cx:pt>
          <cx:pt idx="12263">0.56658564814814816</cx:pt>
          <cx:pt idx="12264">0.5669791666666667</cx:pt>
          <cx:pt idx="12265">0.5682638888888889</cx:pt>
          <cx:pt idx="12266">0.57181712962962961</cx:pt>
          <cx:pt idx="12267">0.57203703703703701</cx:pt>
          <cx:pt idx="12268">0.57233796296296291</cx:pt>
          <cx:pt idx="12269">0.57688657407407407</cx:pt>
          <cx:pt idx="12270">0.57754629629629628</cx:pt>
          <cx:pt idx="12271">0.5809375</cx:pt>
          <cx:pt idx="12272">0.58157407407407413</cx:pt>
          <cx:pt idx="12273">0.5821412037037037</cx:pt>
          <cx:pt idx="12274">0.58369212962962969</cx:pt>
          <cx:pt idx="12275">0.58453703703703697</cx:pt>
          <cx:pt idx="12276">0.58848379629629632</cx:pt>
          <cx:pt idx="12277">0.58895833333333336</cx:pt>
          <cx:pt idx="12278">0.59026620370370375</cx:pt>
          <cx:pt idx="12279">0.59074074074074068</cx:pt>
          <cx:pt idx="12280">0.59167824074074071</cx:pt>
          <cx:pt idx="12281">0.59501157407407412</cx:pt>
          <cx:pt idx="12282">0.61214120370370373</cx:pt>
          <cx:pt idx="12283">0.61449074074074073</cx:pt>
          <cx:pt idx="12284">0.61503472222222222</cx:pt>
          <cx:pt idx="12285">0.61978009259259259</cx:pt>
          <cx:pt idx="12286">0.6252199074074074</cx:pt>
          <cx:pt idx="12287">0.62563657407407403</cx:pt>
          <cx:pt idx="12288">0.62760416666666663</cx:pt>
          <cx:pt idx="12289">0.62763888888888886</cx:pt>
          <cx:pt idx="12290">0.62835648148148149</cx:pt>
          <cx:pt idx="12291">0.63103009259259257</cx:pt>
          <cx:pt idx="12292">0.63146990740740738</cx:pt>
          <cx:pt idx="12293">0.63192129629629623</cx:pt>
          <cx:pt idx="12294">0.63424768518518515</cx:pt>
          <cx:pt idx="12295">0.63651620370370365</cx:pt>
          <cx:pt idx="12296">0.63744212962962965</cx:pt>
          <cx:pt idx="12297">0.63766203703703705</cx:pt>
          <cx:pt idx="12298">0.64209490740740738</cx:pt>
          <cx:pt idx="12299">0.64337962962962958</cx:pt>
          <cx:pt idx="12300">0.64552083333333332</cx:pt>
          <cx:pt idx="12301">0.64623842592592595</cx:pt>
          <cx:pt idx="12302">0.64934027777777781</cx:pt>
          <cx:pt idx="12303">0.664525462962963</cx:pt>
          <cx:pt idx="12304">0.66473379629629636</cx:pt>
          <cx:pt idx="12305">0.67082175925925924</cx:pt>
          <cx:pt idx="12306">0.67905092592592586</cx:pt>
          <cx:pt idx="12307">0.68451388888888898</cx:pt>
          <cx:pt idx="12308">0.68637731481481479</cx:pt>
          <cx:pt idx="12309">0.6921180555555555</cx:pt>
          <cx:pt idx="12310">0.69965277777777779</cx:pt>
          <cx:pt idx="12311">0.70207175925925924</cx:pt>
          <cx:pt idx="12312">0.70341435185185175</cx:pt>
          <cx:pt idx="12313">0.71006944444444453</cx:pt>
          <cx:pt idx="12314">0.75162037037037033</cx:pt>
          <cx:pt idx="12315">0.27386574074074072</cx:pt>
          <cx:pt idx="12316">0.27886574074074072</cx:pt>
          <cx:pt idx="12317">0.30164351851851851</cx:pt>
          <cx:pt idx="12318">0.30327546296296298</cx:pt>
          <cx:pt idx="12319">0.30472222222222223</cx:pt>
          <cx:pt idx="12320">0.30693287037037037</cx:pt>
          <cx:pt idx="12321">0.31437500000000002</cx:pt>
          <cx:pt idx="12322">0.3146990740740741</cx:pt>
          <cx:pt idx="12323">0.31793981481481481</cx:pt>
          <cx:pt idx="12324">0.32303240740740741</cx:pt>
          <cx:pt idx="12325">0.32555555555555554</cx:pt>
          <cx:pt idx="12326">0.33026620370370369</cx:pt>
          <cx:pt idx="12327">0.33122685185185186</cx:pt>
          <cx:pt idx="12328">0.33877314814814818</cx:pt>
          <cx:pt idx="12329">0.3394212962962963</cx:pt>
          <cx:pt idx="12330">0.34186342592592589</cx:pt>
          <cx:pt idx="12331">0.34523148148148147</cx:pt>
          <cx:pt idx="12332">0.3524768518518519</cx:pt>
          <cx:pt idx="12333">0.35282407407407407</cx:pt>
          <cx:pt idx="12334">0.35598379629629634</cx:pt>
          <cx:pt idx="12335">0.35666666666666669</cx:pt>
          <cx:pt idx="12336">0.35935185185185187</cx:pt>
          <cx:pt idx="12337">0.36504629629629631</cx:pt>
          <cx:pt idx="12338">0.3679398148148148</cx:pt>
          <cx:pt idx="12339">0.36859953703703702</cx:pt>
          <cx:pt idx="12340">0.37510416666666663</cx:pt>
          <cx:pt idx="12341">0.37869212962962967</cx:pt>
          <cx:pt idx="12342">0.38918981481481479</cx:pt>
          <cx:pt idx="12343">0.3948726851851852</cx:pt>
          <cx:pt idx="12344">0.39576388888888886</cx:pt>
          <cx:pt idx="12345">0.39703703703703702</cx:pt>
          <cx:pt idx="12346">0.3972222222222222</cx:pt>
          <cx:pt idx="12347">0.40056712962962965</cx:pt>
          <cx:pt idx="12348">0.40106481481481482</cx:pt>
          <cx:pt idx="12349">0.40184027777777781</cx:pt>
          <cx:pt idx="12350">0.40988425925925925</cx:pt>
          <cx:pt idx="12351">0.41210648148148149</cx:pt>
          <cx:pt idx="12352">0.41320601851851851</cx:pt>
          <cx:pt idx="12353">0.41622685185185188</cx:pt>
          <cx:pt idx="12354">0.42158564814814814</cx:pt>
          <cx:pt idx="12355">0.42306712962962961</cx:pt>
          <cx:pt idx="12356">0.42508101851851854</cx:pt>
          <cx:pt idx="12357">0.42652777777777778</cx:pt>
          <cx:pt idx="12358">0.44402777777777774</cx:pt>
          <cx:pt idx="12359">0.44637731481481485</cx:pt>
          <cx:pt idx="12360">0.45346064814814818</cx:pt>
          <cx:pt idx="12361">0.45474537037037038</cx:pt>
          <cx:pt idx="12362">0.46383101851851855</cx:pt>
          <cx:pt idx="12363">0.46466435185185184</cx:pt>
          <cx:pt idx="12364">0.46628472222222223</cx:pt>
          <cx:pt idx="12365">0.47881944444444446</cx:pt>
          <cx:pt idx="12366">0.48466435185185186</cx:pt>
          <cx:pt idx="12367">0.48576388888888888</cx:pt>
          <cx:pt idx="12368">0.48880787037037038</cx:pt>
          <cx:pt idx="12369">0.48984953703703704</cx:pt>
          <cx:pt idx="12370">0.50547453703703704</cx:pt>
          <cx:pt idx="12371">0.50918981481481485</cx:pt>
          <cx:pt idx="12372">0.51297453703703699</cx:pt>
          <cx:pt idx="12373">0.51806712962962964</cx:pt>
          <cx:pt idx="12374">0.51978009259259261</cx:pt>
          <cx:pt idx="12375">0.52069444444444446</cx:pt>
          <cx:pt idx="12376">0.52123842592592595</cx:pt>
          <cx:pt idx="12377">0.52193287037037039</cx:pt>
          <cx:pt idx="12378">0.53002314814814822</cx:pt>
          <cx:pt idx="12379">0.53115740740740736</cx:pt>
          <cx:pt idx="12380">0.53144675925925922</cx:pt>
          <cx:pt idx="12381">0.53722222222222216</cx:pt>
          <cx:pt idx="12382">0.5383796296296296</cx:pt>
          <cx:pt idx="12383">0.55248842592592595</cx:pt>
          <cx:pt idx="12384">0.56221064814814814</cx:pt>
          <cx:pt idx="12385">0.56762731481481488</cx:pt>
          <cx:pt idx="12386">0.56960648148148152</cx:pt>
          <cx:pt idx="12387">0.57862268518518511</cx:pt>
          <cx:pt idx="12388">0.57907407407407407</cx:pt>
          <cx:pt idx="12389">0.58672453703703698</cx:pt>
          <cx:pt idx="12390">0.58710648148148148</cx:pt>
          <cx:pt idx="12391">0.58717592592592593</cx:pt>
          <cx:pt idx="12392">0.59583333333333333</cx:pt>
          <cx:pt idx="12393">0.60121527777777783</cx:pt>
          <cx:pt idx="12394">0.60195601851851854</cx:pt>
          <cx:pt idx="12395">0.60277777777777775</cx:pt>
          <cx:pt idx="12396">0.60475694444444439</cx:pt>
          <cx:pt idx="12397">0.61131944444444442</cx:pt>
          <cx:pt idx="12398">0.61920138888888887</cx:pt>
          <cx:pt idx="12399">0.61954861111111115</cx:pt>
          <cx:pt idx="12400">0.62326388888888895</cx:pt>
          <cx:pt idx="12401">0.62577546296296294</cx:pt>
          <cx:pt idx="12402">0.62618055555555563</cx:pt>
          <cx:pt idx="12403">0.6269675925925926</cx:pt>
          <cx:pt idx="12404">0.62797453703703698</cx:pt>
          <cx:pt idx="12405">0.63001157407407404</cx:pt>
          <cx:pt idx="12406">0.63334490740740745</cx:pt>
          <cx:pt idx="12407">0.63435185185185183</cx:pt>
          <cx:pt idx="12408">0.63832175925925927</cx:pt>
          <cx:pt idx="12409">0.64719907407407407</cx:pt>
          <cx:pt idx="12410">0.65739583333333329</cx:pt>
          <cx:pt idx="12411">0.66086805555555561</cx:pt>
          <cx:pt idx="12412">0.6613310185185185</cx:pt>
          <cx:pt idx="12413">0.67415509259259254</cx:pt>
          <cx:pt idx="12414">0.6759722222222222</cx:pt>
          <cx:pt idx="12415">0.68315972222222221</cx:pt>
          <cx:pt idx="12416">0.68428240740740742</cx:pt>
          <cx:pt idx="12417">0.69059027777777782</cx:pt>
          <cx:pt idx="12418">0.73555555555555552</cx:pt>
          <cx:pt idx="12419">0.260775462962963</cx:pt>
          <cx:pt idx="12420">0.2814699074074074</cx:pt>
          <cx:pt idx="12421">0.28940972222222222</cx:pt>
          <cx:pt idx="12422">0.33543981481481483</cx:pt>
          <cx:pt idx="12423">0.3432291666666667</cx:pt>
          <cx:pt idx="12424">0.34957175925925926</cx:pt>
          <cx:pt idx="12425">0.37420138888888888</cx:pt>
          <cx:pt idx="12426">0.37649305555555551</cx:pt>
          <cx:pt idx="12427">0.37892361111111111</cx:pt>
          <cx:pt idx="12428">0.37969907407407405</cx:pt>
          <cx:pt idx="12429">0.38305555555555554</cx:pt>
          <cx:pt idx="12430">0.38331018518518517</cx:pt>
          <cx:pt idx="12431">0.38795138888888886</cx:pt>
          <cx:pt idx="12432">0.38944444444444448</cx:pt>
          <cx:pt idx="12433">0.39490740740740743</cx:pt>
          <cx:pt idx="12434">0.39589120370370368</cx:pt>
          <cx:pt idx="12435">0.40246527777777774</cx:pt>
          <cx:pt idx="12436">0.40288194444444447</cx:pt>
          <cx:pt idx="12437">0.40355324074074073</cx:pt>
          <cx:pt idx="12438">0.4104976851851852</cx:pt>
          <cx:pt idx="12439">0.41312499999999996</cx:pt>
          <cx:pt idx="12440">0.42424768518518513</cx:pt>
          <cx:pt idx="12441">0.4284722222222222</cx:pt>
          <cx:pt idx="12442">0.43104166666666671</cx:pt>
          <cx:pt idx="12443">0.4317361111111111</cx:pt>
          <cx:pt idx="12444">0.43314814814814812</cx:pt>
          <cx:pt idx="12445">0.43768518518518523</cx:pt>
          <cx:pt idx="12446">0.44120370370370371</cx:pt>
          <cx:pt idx="12447">0.44376157407407407</cx:pt>
          <cx:pt idx="12448">0.45163194444444449</cx:pt>
          <cx:pt idx="12449">0.45200231481481484</cx:pt>
          <cx:pt idx="12450">0.46579861111111115</cx:pt>
          <cx:pt idx="12451">0.48466435185185186</cx:pt>
          <cx:pt idx="12452">0.50156250000000002</cx:pt>
          <cx:pt idx="12453">0.5021296296296297</cx:pt>
          <cx:pt idx="12454">0.51040509259259259</cx:pt>
          <cx:pt idx="12455">0.51295138888888892</cx:pt>
          <cx:pt idx="12456">0.51643518518518516</cx:pt>
          <cx:pt idx="12457">0.51990740740740737</cx:pt>
          <cx:pt idx="12458">0.52033564814814814</cx:pt>
          <cx:pt idx="12459">0.52096064814814813</cx:pt>
          <cx:pt idx="12460">0.52452546296296299</cx:pt>
          <cx:pt idx="12461">0.52842592592592597</cx:pt>
          <cx:pt idx="12462">0.5310300925925926</cx:pt>
          <cx:pt idx="12463">0.53107638888888886</cx:pt>
          <cx:pt idx="12464">0.54253472222222221</cx:pt>
          <cx:pt idx="12465">0.54806712962962967</cx:pt>
          <cx:pt idx="12466">0.5574189814814815</cx:pt>
          <cx:pt idx="12467">0.5662962962962963</cx:pt>
          <cx:pt idx="12468">0.57111111111111112</cx:pt>
          <cx:pt idx="12469">0.57156249999999997</cx:pt>
          <cx:pt idx="12470">0.57324074074074072</cx:pt>
          <cx:pt idx="12471">0.57439814814814816</cx:pt>
          <cx:pt idx="12472">0.58050925925925922</cx:pt>
          <cx:pt idx="12473">0.59635416666666663</cx:pt>
          <cx:pt idx="12474">0.59854166666666664</cx:pt>
          <cx:pt idx="12475">0.61571759259259262</cx:pt>
          <cx:pt idx="12476">0.61730324074074072</cx:pt>
          <cx:pt idx="12477">0.61949074074074073</cx:pt>
          <cx:pt idx="12478">0.62024305555555559</cx:pt>
          <cx:pt idx="12479">0.62079861111111112</cx:pt>
          <cx:pt idx="12480">0.62998842592592597</cx:pt>
          <cx:pt idx="12481">0.63222222222222224</cx:pt>
          <cx:pt idx="12482">0.63253472222222229</cx:pt>
          <cx:pt idx="12483">0.63341435185185191</cx:pt>
          <cx:pt idx="12484">0.63355324074074071</cx:pt>
          <cx:pt idx="12485">0.64811342592592591</cx:pt>
          <cx:pt idx="12486">0.65315972222222218</cx:pt>
          <cx:pt idx="12487">0.65984953703703708</cx:pt>
          <cx:pt idx="12488">0.66293981481481479</cx:pt>
          <cx:pt idx="12489">0.66526620370370371</cx:pt>
          <cx:pt idx="12490">0.66554398148148153</cx:pt>
          <cx:pt idx="12491">0.67384259259259249</cx:pt>
          <cx:pt idx="12492">0.67570601851851853</cx:pt>
          <cx:pt idx="12493">0.68153935185185188</cx:pt>
          <cx:pt idx="12494">0.68178240740740748</cx:pt>
          <cx:pt idx="12495">0.6820949074074073</cx:pt>
          <cx:pt idx="12496">0.72804398148148142</cx:pt>
          <cx:pt idx="12497">0.73381944444444447</cx:pt>
          <cx:pt idx="12498">0.7409027777777778</cx:pt>
          <cx:pt idx="12499">0.74646990740740737</cx:pt>
          <cx:pt idx="12500">0.7492361111111111</cx:pt>
          <cx:pt idx="12501">0.75732638888888892</cx:pt>
          <cx:pt idx="12502">0.75996527777777778</cx:pt>
          <cx:pt idx="12503">0.76027777777777772</cx:pt>
          <cx:pt idx="12504">0.76180555555555562</cx:pt>
          <cx:pt idx="12505">0.77230324074074075</cx:pt>
          <cx:pt idx="12506">0.29270833333333335</cx:pt>
          <cx:pt idx="12507">0.29416666666666663</cx:pt>
          <cx:pt idx="12508">0.30635416666666665</cx:pt>
          <cx:pt idx="12509">0.31975694444444441</cx:pt>
          <cx:pt idx="12510">0.32407407407407407</cx:pt>
          <cx:pt idx="12511">0.32481481481481483</cx:pt>
          <cx:pt idx="12512">0.33159722222222221</cx:pt>
          <cx:pt idx="12513">0.34653935185185186</cx:pt>
          <cx:pt idx="12514">0.34706018518518517</cx:pt>
          <cx:pt idx="12515">0.3511111111111111</cx:pt>
          <cx:pt idx="12516">0.35296296296296298</cx:pt>
          <cx:pt idx="12517">0.35620370370370374</cx:pt>
          <cx:pt idx="12518">0.35670138888888886</cx:pt>
          <cx:pt idx="12519">0.36568287037037034</cx:pt>
          <cx:pt idx="12520">0.36773148148148144</cx:pt>
          <cx:pt idx="12521">0.38203703703703701</cx:pt>
          <cx:pt idx="12522">0.38318287037037035</cx:pt>
          <cx:pt idx="12523">0.38914351851851853</cx:pt>
          <cx:pt idx="12524">0.39003472222222224</cx:pt>
          <cx:pt idx="12525">0.3914583333333333</cx:pt>
          <cx:pt idx="12526">0.39408564814814812</cx:pt>
          <cx:pt idx="12527">0.39436342592592594</cx:pt>
          <cx:pt idx="12528">0.39883101851851849</cx:pt>
          <cx:pt idx="12529">0.40306712962962959</cx:pt>
          <cx:pt idx="12530">0.40335648148148145</cx:pt>
          <cx:pt idx="12531">0.40939814814814812</cx:pt>
          <cx:pt idx="12532">0.40958333333333335</cx:pt>
          <cx:pt idx="12533">0.41045138888888894</cx:pt>
          <cx:pt idx="12534">0.41693287037037036</cx:pt>
          <cx:pt idx="12535">0.41723379629629626</cx:pt>
          <cx:pt idx="12536">0.42321759259259256</cx:pt>
          <cx:pt idx="12537">0.44208333333333333</cx:pt>
          <cx:pt idx="12538">0.44468749999999996</cx:pt>
          <cx:pt idx="12539">0.44688657407407412</cx:pt>
          <cx:pt idx="12540">0.44953703703703707</cx:pt>
          <cx:pt idx="12541">0.45793981481481483</cx:pt>
          <cx:pt idx="12542">0.46211805555555557</cx:pt>
          <cx:pt idx="12543">0.46289351851851851</cx:pt>
          <cx:pt idx="12544">0.46644675925925921</cx:pt>
          <cx:pt idx="12545">0.46784722222222225</cx:pt>
          <cx:pt idx="12546">0.46999999999999997</cx:pt>
          <cx:pt idx="12547">0.47215277777777781</cx:pt>
          <cx:pt idx="12548">0.47535879629629635</cx:pt>
          <cx:pt idx="12549">0.48015046296296293</cx:pt>
          <cx:pt idx="12550">0.48818287037037034</cx:pt>
          <cx:pt idx="12551">0.49543981481481486</cx:pt>
          <cx:pt idx="12552">0.4957523148148148</cx:pt>
          <cx:pt idx="12553">0.50836805555555553</cx:pt>
          <cx:pt idx="12554">0.51048611111111108</cx:pt>
          <cx:pt idx="12555">0.51280092592592597</cx:pt>
          <cx:pt idx="12556">0.51378472222222216</cx:pt>
          <cx:pt idx="12557">0.51877314814814812</cx:pt>
          <cx:pt idx="12558">0.52238425925925924</cx:pt>
          <cx:pt idx="12559">0.52280092592592597</cx:pt>
          <cx:pt idx="12560">0.53675925925925927</cx:pt>
          <cx:pt idx="12561">0.54181712962962958</cx:pt>
          <cx:pt idx="12562">0.55787037037037035</cx:pt>
          <cx:pt idx="12563">0.56736111111111109</cx:pt>
          <cx:pt idx="12564">0.5678009259259259</cx:pt>
          <cx:pt idx="12565">0.56798611111111108</cx:pt>
          <cx:pt idx="12566">0.57393518518518516</cx:pt>
          <cx:pt idx="12567">0.58321759259259254</cx:pt>
          <cx:pt idx="12568">0.58459490740740738</cx:pt>
          <cx:pt idx="12569">0.58675925925925931</cx:pt>
          <cx:pt idx="12570">0.58805555555555555</cx:pt>
          <cx:pt idx="12571">0.58921296296296299</cx:pt>
          <cx:pt idx="12572">0.59499999999999997</cx:pt>
          <cx:pt idx="12573">0.59527777777777779</cx:pt>
          <cx:pt idx="12574">0.59670138888888891</cx:pt>
          <cx:pt idx="12575">0.59715277777777775</cx:pt>
          <cx:pt idx="12576">0.60311342592592598</cx:pt>
          <cx:pt idx="12577">0.61331018518518521</cx:pt>
          <cx:pt idx="12578">0.61555555555555552</cx:pt>
          <cx:pt idx="12579">0.6227314814814815</cx:pt>
          <cx:pt idx="12580">0.65091435185185187</cx:pt>
          <cx:pt idx="12581">0.6522337962962963</cx:pt>
          <cx:pt idx="12582">0.66503472222222226</cx:pt>
          <cx:pt idx="12583">0.66629629629629628</cx:pt>
          <cx:pt idx="12584">0.67450231481481471</cx:pt>
          <cx:pt idx="12585">0.68013888888888896</cx:pt>
          <cx:pt idx="12586">0.697199074074074</cx:pt>
          <cx:pt idx="12587">0.6978240740740741</cx:pt>
          <cx:pt idx="12588">0.78688657407407403</cx:pt>
          <cx:pt idx="12589">0.2651736111111111</cx:pt>
          <cx:pt idx="12590">0.27005787037037038</cx:pt>
          <cx:pt idx="12591">0.29478009259259258</cx:pt>
          <cx:pt idx="12592">0.2986111111111111</cx:pt>
          <cx:pt idx="12593">0.30405092592592592</cx:pt>
          <cx:pt idx="12594">0.30984953703703705</cx:pt>
          <cx:pt idx="12595">0.31262731481481482</cx:pt>
          <cx:pt idx="12596">0.32261574074074073</cx:pt>
          <cx:pt idx="12597">0.33489583333333334</cx:pt>
          <cx:pt idx="12598">0.33525462962962965</cx:pt>
          <cx:pt idx="12599">0.36116898148148152</cx:pt>
          <cx:pt idx="12600">0.36446759259259259</cx:pt>
          <cx:pt idx="12601">0.36849537037037039</cx:pt>
          <cx:pt idx="12602">0.36972222222222223</cx:pt>
          <cx:pt idx="12603">0.37141203703703707</cx:pt>
          <cx:pt idx="12604">0.37459490740740736</cx:pt>
          <cx:pt idx="12605">0.37503472222222217</cx:pt>
          <cx:pt idx="12606">0.37561342592592589</cx:pt>
          <cx:pt idx="12607">0.37578703703703703</cx:pt>
          <cx:pt idx="12608">0.38520833333333332</cx:pt>
          <cx:pt idx="12609">0.38623842592592594</cx:pt>
          <cx:pt idx="12610">0.39591435185185181</cx:pt>
          <cx:pt idx="12611">0.39912037037037035</cx:pt>
          <cx:pt idx="12612">0.4020023148148148</cx:pt>
          <cx:pt idx="12613">0.40583333333333332</cx:pt>
          <cx:pt idx="12614">0.40629629629629632</cx:pt>
          <cx:pt idx="12615">0.40659722222222222</cx:pt>
          <cx:pt idx="12616">0.40783564814814816</cx:pt>
          <cx:pt idx="12617">0.40873842592592591</cx:pt>
          <cx:pt idx="12618">0.41875000000000001</cx:pt>
          <cx:pt idx="12619">0.42017361111111112</cx:pt>
          <cx:pt idx="12620">0.42332175925925924</cx:pt>
          <cx:pt idx="12621">0.42390046296296297</cx:pt>
          <cx:pt idx="12622">0.43549768518518522</cx:pt>
          <cx:pt idx="12623">0.43787037037037035</cx:pt>
          <cx:pt idx="12624">0.44239583333333332</cx:pt>
          <cx:pt idx="12625">0.45166666666666666</cx:pt>
          <cx:pt idx="12626">0.45709490740740738</cx:pt>
          <cx:pt idx="12627">0.46249999999999997</cx:pt>
          <cx:pt idx="12628">0.46961805555555558</cx:pt>
          <cx:pt idx="12629">0.47251157407407413</cx:pt>
          <cx:pt idx="12630">0.47896990740740741</cx:pt>
          <cx:pt idx="12631">0.48218749999999999</cx:pt>
          <cx:pt idx="12632">0.48758101851851854</cx:pt>
          <cx:pt idx="12633">0.48888888888888887</cx:pt>
          <cx:pt idx="12634">0.48976851851851855</cx:pt>
          <cx:pt idx="12635">0.49357638888888888</cx:pt>
          <cx:pt idx="12636">0.50107638888888884</cx:pt>
          <cx:pt idx="12637">0.5081944444444445</cx:pt>
          <cx:pt idx="12638">0.51347222222222222</cx:pt>
          <cx:pt idx="12639">0.52606481481481482</cx:pt>
          <cx:pt idx="12640">0.53001157407407407</cx:pt>
          <cx:pt idx="12641">0.54751157407407403</cx:pt>
          <cx:pt idx="12642">0.55424768518518519</cx:pt>
          <cx:pt idx="12643">0.5585416666666666</cx:pt>
          <cx:pt idx="12644">0.56260416666666668</cx:pt>
          <cx:pt idx="12645">0.5634837962962963</cx:pt>
          <cx:pt idx="12646">0.56798611111111108</cx:pt>
          <cx:pt idx="12647">0.57111111111111112</cx:pt>
          <cx:pt idx="12648">0.57199074074074074</cx:pt>
          <cx:pt idx="12649">0.57447916666666665</cx:pt>
          <cx:pt idx="12650">0.57813657407407404</cx:pt>
          <cx:pt idx="12651">0.5899537037037037</cx:pt>
          <cx:pt idx="12652">0.59075231481481483</cx:pt>
          <cx:pt idx="12653">0.59224537037037039</cx:pt>
          <cx:pt idx="12654">0.59685185185185186</cx:pt>
          <cx:pt idx="12655">0.60451388888888891</cx:pt>
          <cx:pt idx="12656">0.61469907407407409</cx:pt>
          <cx:pt idx="12657">0.61598379629629629</cx:pt>
          <cx:pt idx="12658">0.62608796296296299</cx:pt>
          <cx:pt idx="12659">0.62611111111111117</cx:pt>
          <cx:pt idx="12660">0.6268055555555555</cx:pt>
          <cx:pt idx="12661">0.62762731481481482</cx:pt>
          <cx:pt idx="12662">0.63787037037037042</cx:pt>
          <cx:pt idx="12663">0.63888888888888895</cx:pt>
          <cx:pt idx="12664">0.64509259259259266</cx:pt>
          <cx:pt idx="12665">0.66305555555555562</cx:pt>
          <cx:pt idx="12666">0.66356481481481489</cx:pt>
          <cx:pt idx="12667">0.67921296296296296</cx:pt>
          <cx:pt idx="12668">0.68337962962962961</cx:pt>
          <cx:pt idx="12669">0.69600694444444444</cx:pt>
          <cx:pt idx="12670">0.69655092592592593</cx:pt>
          <cx:pt idx="12671">0.70454861111111111</cx:pt>
          <cx:pt idx="12672">0.70466435185185183</cx:pt>
          <cx:pt idx="12673">0.7333912037037037</cx:pt>
          <cx:pt idx="12674">0.75047453703703704</cx:pt>
          <cx:pt idx="12675">0.75947916666666659</cx:pt>
          <cx:pt idx="12676">0.25869212962962962</cx:pt>
          <cx:pt idx="12677">0.25920138888888888</cx:pt>
          <cx:pt idx="12678">0.26167824074074075</cx:pt>
          <cx:pt idx="12679">0.26868055555555553</cx:pt>
          <cx:pt idx="12680">0.27675925925925926</cx:pt>
          <cx:pt idx="12681">0.27883101851851849</cx:pt>
          <cx:pt idx="12682">0.30052083333333335</cx:pt>
          <cx:pt idx="12683">0.31096064814814817</cx:pt>
          <cx:pt idx="12684">0.31396990740740743</cx:pt>
          <cx:pt idx="12685">0.31621527777777775</cx:pt>
          <cx:pt idx="12686">0.31626157407407407</cx:pt>
          <cx:pt idx="12687">0.328125</cx:pt>
          <cx:pt idx="12688">0.32997685185185183</cx:pt>
          <cx:pt idx="12689">0.33216435185185184</cx:pt>
          <cx:pt idx="12690">0.33314814814814814</cx:pt>
          <cx:pt idx="12691">0.33553240740740736</cx:pt>
          <cx:pt idx="12692">0.3359375</cx:pt>
          <cx:pt idx="12693">0.3432175925925926</cx:pt>
          <cx:pt idx="12694">0.34956018518518522</cx:pt>
          <cx:pt idx="12695">0.34984953703703708</cx:pt>
          <cx:pt idx="12696">0.34998842592592588</cx:pt>
          <cx:pt idx="12697">0.35123842592592597</cx:pt>
          <cx:pt idx="12698">0.35351851851851851</cx:pt>
          <cx:pt idx="12699">0.35685185185185181</cx:pt>
          <cx:pt idx="12700">0.35711805555555554</cx:pt>
          <cx:pt idx="12701">0.35800925925925925</cx:pt>
          <cx:pt idx="12702">0.3584606481481481</cx:pt>
          <cx:pt idx="12703">0.36328703703703707</cx:pt>
          <cx:pt idx="12704">0.37525462962962958</cx:pt>
          <cx:pt idx="12705">0.37898148148148153</cx:pt>
          <cx:pt idx="12706">0.38296296296296295</cx:pt>
          <cx:pt idx="12707">0.38976851851851851</cx:pt>
          <cx:pt idx="12708">0.3916203703703704</cx:pt>
          <cx:pt idx="12709">0.39415509259259257</cx:pt>
          <cx:pt idx="12710">0.39556712962962964</cx:pt>
          <cx:pt idx="12711">0.39984953703703702</cx:pt>
          <cx:pt idx="12712">0.40174768518518517</cx:pt>
          <cx:pt idx="12713">0.40357638888888886</cx:pt>
          <cx:pt idx="12714">0.40600694444444446</cx:pt>
          <cx:pt idx="12715">0.40631944444444446</cx:pt>
          <cx:pt idx="12716">0.40717592592592594</cx:pt>
          <cx:pt idx="12717">0.40863425925925928</cx:pt>
          <cx:pt idx="12718">0.40895833333333331</cx:pt>
          <cx:pt idx="12719">0.40945601851851854</cx:pt>
          <cx:pt idx="12720">0.41160879629629626</cx:pt>
          <cx:pt idx="12721">0.41479166666666667</cx:pt>
          <cx:pt idx="12722">0.42070601851851852</cx:pt>
          <cx:pt idx="12723">0.42111111111111116</cx:pt>
          <cx:pt idx="12724">0.42865740740740743</cx:pt>
          <cx:pt idx="12725">0.43122685185185183</cx:pt>
          <cx:pt idx="12726">0.43372685185185184</cx:pt>
          <cx:pt idx="12727">0.43509259259259259</cx:pt>
          <cx:pt idx="12728">0.44249999999999995</cx:pt>
          <cx:pt idx="12729">0.44539351851851849</cx:pt>
          <cx:pt idx="12730">0.44820601851851855</cx:pt>
          <cx:pt idx="12731">0.45026620370370374</cx:pt>
          <cx:pt idx="12732">0.45068287037037041</cx:pt>
          <cx:pt idx="12733">0.45097222222222227</cx:pt>
          <cx:pt idx="12734">0.46498842592592587</cx:pt>
          <cx:pt idx="12735">0.46512731481481479</cx:pt>
          <cx:pt idx="12736">0.46943287037037035</cx:pt>
          <cx:pt idx="12737">0.47059027777777779</cx:pt>
          <cx:pt idx="12738">0.47074074074074074</cx:pt>
          <cx:pt idx="12739">0.47400462962962964</cx:pt>
          <cx:pt idx="12740">0.47439814814814812</cx:pt>
          <cx:pt idx="12741">0.48424768518518518</cx:pt>
          <cx:pt idx="12742">0.48505787037037035</cx:pt>
          <cx:pt idx="12743">0.4916550925925926</cx:pt>
          <cx:pt idx="12744">0.49535879629629626</cx:pt>
          <cx:pt idx="12745">0.49782407407407409</cx:pt>
          <cx:pt idx="12746">0.50113425925925925</cx:pt>
          <cx:pt idx="12747">0.50150462962962961</cx:pt>
          <cx:pt idx="12748">0.51172453703703702</cx:pt>
          <cx:pt idx="12749">0.51225694444444447</cx:pt>
          <cx:pt idx="12750">0.52641203703703698</cx:pt>
          <cx:pt idx="12751">0.52994212962962961</cx:pt>
          <cx:pt idx="12752">0.54325231481481484</cx:pt>
          <cx:pt idx="12753">0.54429398148148145</cx:pt>
          <cx:pt idx="12754">0.55253472222222222</cx:pt>
          <cx:pt idx="12755">0.56774305555555549</cx:pt>
          <cx:pt idx="12756">0.57133101851851853</cx:pt>
          <cx:pt idx="12757">0.57533564814814808</cx:pt>
          <cx:pt idx="12758">0.57753472222222224</cx:pt>
          <cx:pt idx="12759">0.5873032407407407</cx:pt>
          <cx:pt idx="12760">0.58765046296296297</cx:pt>
          <cx:pt idx="12761">0.58835648148148145</cx:pt>
          <cx:pt idx="12762">0.59119212962962964</cx:pt>
          <cx:pt idx="12763">0.59623842592592591</cx:pt>
          <cx:pt idx="12764">0.60471064814814812</cx:pt>
          <cx:pt idx="12765">0.61173611111111115</cx:pt>
          <cx:pt idx="12766">0.61993055555555554</cx:pt>
          <cx:pt idx="12767">0.62343749999999998</cx:pt>
          <cx:pt idx="12768">0.63081018518518517</cx:pt>
          <cx:pt idx="12769">0.63496527777777778</cx:pt>
          <cx:pt idx="12770">0.63703703703703707</cx:pt>
          <cx:pt idx="12771">0.63766203703703705</cx:pt>
          <cx:pt idx="12772">0.64149305555555558</cx:pt>
          <cx:pt idx="12773">0.64993055555555557</cx:pt>
          <cx:pt idx="12774">0.65754629629629624</cx:pt>
          <cx:pt idx="12775">0.66831018518518526</cx:pt>
          <cx:pt idx="12776">0.66953703703703704</cx:pt>
          <cx:pt idx="12777">0.67396990740740748</cx:pt>
          <cx:pt idx="12778">0.69835648148148144</cx:pt>
          <cx:pt idx="12779">0.69837962962962974</cx:pt>
          <cx:pt idx="12780">0.70208333333333339</cx:pt>
          <cx:pt idx="12781">0.70597222222222233</cx:pt>
          <cx:pt idx="12782">0.73971064814814813</cx:pt>
          <cx:pt idx="12783">0.76077546296296295</cx:pt>
          <cx:pt idx="12784">0.76280092592592597</cx:pt>
          <cx:pt idx="12785">0.26150462962962961</cx:pt>
          <cx:pt idx="12786">0.26775462962962965</cx:pt>
          <cx:pt idx="12787">0.27560185185185188</cx:pt>
          <cx:pt idx="12788">0.29826388888888888</cx:pt>
          <cx:pt idx="12789">0.32343749999999999</cx:pt>
          <cx:pt idx="12790">0.32738425925925924</cx:pt>
          <cx:pt idx="12791">0.33082175925925927</cx:pt>
          <cx:pt idx="12792">0.33585648148148151</cx:pt>
          <cx:pt idx="12793">0.33960648148148148</cx:pt>
          <cx:pt idx="12794">0.34053240740740742</cx:pt>
          <cx:pt idx="12795">0.34417824074074077</cx:pt>
          <cx:pt idx="12796">0.34812500000000002</cx:pt>
          <cx:pt idx="12797">0.35035879629629635</cx:pt>
          <cx:pt idx="12798">0.3506481481481481</cx:pt>
          <cx:pt idx="12799">0.35898148148148151</cx:pt>
          <cx:pt idx="12800">0.36734953703703704</cx:pt>
          <cx:pt idx="12801">0.38217592592592592</cx:pt>
          <cx:pt idx="12802">0.39050925925925922</cx:pt>
          <cx:pt idx="12803">0.39297453703703705</cx:pt>
          <cx:pt idx="12804">0.39427083333333335</cx:pt>
          <cx:pt idx="12805">0.3947222222222222</cx:pt>
          <cx:pt idx="12806">0.40442129629629631</cx:pt>
          <cx:pt idx="12807">0.40842592592592591</cx:pt>
          <cx:pt idx="12808">0.41519675925925931</cx:pt>
          <cx:pt idx="12809">0.41537037037037039</cx:pt>
          <cx:pt idx="12810">0.41552083333333334</cx:pt>
          <cx:pt idx="12811">0.41749999999999998</cx:pt>
          <cx:pt idx="12812">0.41788194444444443</cx:pt>
          <cx:pt idx="12813">0.41987268518518522</cx:pt>
          <cx:pt idx="12814">0.42026620370370371</cx:pt>
          <cx:pt idx="12815">0.42055555555555557</cx:pt>
          <cx:pt idx="12816">0.42228009259259264</cx:pt>
          <cx:pt idx="12817">0.42466435185185186</cx:pt>
          <cx:pt idx="12818">0.42898148148148146</cx:pt>
          <cx:pt idx="12819">0.43513888888888891</cx:pt>
          <cx:pt idx="12820">0.44010416666666669</cx:pt>
          <cx:pt idx="12821">0.45074074074074072</cx:pt>
          <cx:pt idx="12822">0.45173611111111112</cx:pt>
          <cx:pt idx="12823">0.45217592592592593</cx:pt>
          <cx:pt idx="12824">0.45252314814814815</cx:pt>
          <cx:pt idx="12825">0.46122685185185186</cx:pt>
          <cx:pt idx="12826">0.46387731481481481</cx:pt>
          <cx:pt idx="12827">0.46395833333333331</cx:pt>
          <cx:pt idx="12828">0.46428240740740739</cx:pt>
          <cx:pt idx="12829">0.47046296296296292</cx:pt>
          <cx:pt idx="12830">0.47098379629629633</cx:pt>
          <cx:pt idx="12831">0.47331018518518514</cx:pt>
          <cx:pt idx="12832">0.48422453703703705</cx:pt>
          <cx:pt idx="12833">0.49630787037037033</cx:pt>
          <cx:pt idx="12834">0.4982523148148148</cx:pt>
          <cx:pt idx="12835">0.50011574074074072</cx:pt>
          <cx:pt idx="12836">0.5001620370370371</cx:pt>
          <cx:pt idx="12837">0.50310185185185186</cx:pt>
          <cx:pt idx="12838">0.50366898148148154</cx:pt>
          <cx:pt idx="12839">0.50524305555555549</cx:pt>
          <cx:pt idx="12840">0.51206018518518526</cx:pt>
          <cx:pt idx="12841">0.51372685185185185</cx:pt>
          <cx:pt idx="12842">0.52828703703703705</cx:pt>
          <cx:pt idx="12843">0.5305671296296296</cx:pt>
          <cx:pt idx="12844">0.53180555555555553</cx:pt>
          <cx:pt idx="12845">0.53315972222222219</cx:pt>
          <cx:pt idx="12846">0.53988425925925931</cx:pt>
          <cx:pt idx="12847">0.54037037037037039</cx:pt>
          <cx:pt idx="12848">0.54304398148148147</cx:pt>
          <cx:pt idx="12849">0.54729166666666662</cx:pt>
          <cx:pt idx="12850">0.54771990740740739</cx:pt>
          <cx:pt idx="12851">0.55581018518518521</cx:pt>
          <cx:pt idx="12852">0.5653125</cx:pt>
          <cx:pt idx="12853">0.56935185185185189</cx:pt>
          <cx:pt idx="12854">0.57475694444444447</cx:pt>
          <cx:pt idx="12855">0.57525462962962959</cx:pt>
          <cx:pt idx="12856">0.58641203703703704</cx:pt>
          <cx:pt idx="12857">0.60700231481481481</cx:pt>
          <cx:pt idx="12858">0.60837962962962966</cx:pt>
          <cx:pt idx="12859">0.61049768518518521</cx:pt>
          <cx:pt idx="12860">0.61106481481481478</cx:pt>
          <cx:pt idx="12861">0.61141203703703706</cx:pt>
          <cx:pt idx="12862">0.62421296296296302</cx:pt>
          <cx:pt idx="12863">0.62643518518518515</cx:pt>
          <cx:pt idx="12864">0.62820601851851854</cx:pt>
          <cx:pt idx="12865">0.63325231481481481</cx:pt>
          <cx:pt idx="12866">0.64292824074074073</cx:pt>
          <cx:pt idx="12867">0.65138888888888891</cx:pt>
          <cx:pt idx="12868">0.66730324074074077</cx:pt>
          <cx:pt idx="12869">0.6723958333333333</cx:pt>
          <cx:pt idx="12870">0.68140046296296297</cx:pt>
          <cx:pt idx="12871">0.68546296296296294</cx:pt>
          <cx:pt idx="12872">0.68576388888888884</cx:pt>
          <cx:pt idx="12873">0.68915509259259267</cx:pt>
          <cx:pt idx="12874">0.69148148148148147</cx:pt>
          <cx:pt idx="12875">0.7117592592592592</cx:pt>
          <cx:pt idx="12876">0.71554398148148157</cx:pt>
          <cx:pt idx="12877">0.73107638888888893</cx:pt>
          <cx:pt idx="12878">0.73270833333333341</cx:pt>
          <cx:pt idx="12879">0.74820601851851853</cx:pt>
          <cx:pt idx="12880">0.25600694444444444</cx:pt>
          <cx:pt idx="12881">0.27453703703703702</cx:pt>
          <cx:pt idx="12882">0.29550925925925925</cx:pt>
          <cx:pt idx="12883">0.30269675925925926</cx:pt>
          <cx:pt idx="12884">0.31130787037037039</cx:pt>
          <cx:pt idx="12885">0.32094907407407408</cx:pt>
          <cx:pt idx="12886">0.34189814814814817</cx:pt>
          <cx:pt idx="12887">0.34747685185185184</cx:pt>
          <cx:pt idx="12888">0.35442129629629626</cx:pt>
          <cx:pt idx="12889">0.35753472222222221</cx:pt>
          <cx:pt idx="12890">0.36290509259259257</cx:pt>
          <cx:pt idx="12891">0.37123842592592587</cx:pt>
          <cx:pt idx="12892">0.37209490740740742</cx:pt>
          <cx:pt idx="12893">0.3727199074074074</cx:pt>
          <cx:pt idx="12894">0.37760416666666669</cx:pt>
          <cx:pt idx="12895">0.37777777777777777</cx:pt>
          <cx:pt idx="12896">0.37982638888888887</cx:pt>
          <cx:pt idx="12897">0.38810185185185181</cx:pt>
          <cx:pt idx="12898">0.39157407407407407</cx:pt>
          <cx:pt idx="12899">0.39379629629629626</cx:pt>
          <cx:pt idx="12900">0.39453703703703707</cx:pt>
          <cx:pt idx="12901">0.39753472222222225</cx:pt>
          <cx:pt idx="12902">0.3989583333333333</cx:pt>
          <cx:pt idx="12903">0.40513888888888888</cx:pt>
          <cx:pt idx="12904">0.40631944444444446</cx:pt>
          <cx:pt idx="12905">0.41256944444444449</cx:pt>
          <cx:pt idx="12906">0.41380787037037042</cx:pt>
          <cx:pt idx="12907">0.41613425925925923</cx:pt>
          <cx:pt idx="12908">0.41956018518518517</cx:pt>
          <cx:pt idx="12909">0.4208217592592593</cx:pt>
          <cx:pt idx="12910">0.42555555555555552</cx:pt>
          <cx:pt idx="12911">0.43056712962962962</cx:pt>
          <cx:pt idx="12912">0.4364467592592593</cx:pt>
          <cx:pt idx="12913">0.43709490740740736</cx:pt>
          <cx:pt idx="12914">0.43843750000000004</cx:pt>
          <cx:pt idx="12915">0.44085648148148149</cx:pt>
          <cx:pt idx="12916">0.45350694444444445</cx:pt>
          <cx:pt idx="12917">0.45739583333333328</cx:pt>
          <cx:pt idx="12918">0.45790509259259254</cx:pt>
          <cx:pt idx="12919">0.45841435185185181</cx:pt>
          <cx:pt idx="12920">0.45885416666666662</cx:pt>
          <cx:pt idx="12921">0.46302083333333338</cx:pt>
          <cx:pt idx="12922">0.46633101851851855</cx:pt>
          <cx:pt idx="12923">0.47094907407407405</cx:pt>
          <cx:pt idx="12924">0.47509259259259262</cx:pt>
          <cx:pt idx="12925">0.48288194444444449</cx:pt>
          <cx:pt idx="12926">0.4896875</cx:pt>
          <cx:pt idx="12927">0.49008101851851849</cx:pt>
          <cx:pt idx="12928">0.50311342592592589</cx:pt>
          <cx:pt idx="12929">0.50612268518518522</cx:pt>
          <cx:pt idx="12930">0.51842592592592596</cx:pt>
          <cx:pt idx="12931">0.52515046296296297</cx:pt>
          <cx:pt idx="12932">0.52527777777777784</cx:pt>
          <cx:pt idx="12933">0.53049768518518514</cx:pt>
          <cx:pt idx="12934">0.54158564814814814</cx:pt>
          <cx:pt idx="12935">0.54995370370370367</cx:pt>
          <cx:pt idx="12936">0.55821759259259263</cx:pt>
          <cx:pt idx="12937">0.56334490740740739</cx:pt>
          <cx:pt idx="12938">0.56466435185185182</cx:pt>
          <cx:pt idx="12939">0.56806712962962969</cx:pt>
          <cx:pt idx="12940">0.57472222222222225</cx:pt>
          <cx:pt idx="12941">0.57577546296296289</cx:pt>
          <cx:pt idx="12942">0.57979166666666659</cx:pt>
          <cx:pt idx="12943">0.58107638888888891</cx:pt>
          <cx:pt idx="12944">0.58303240740740747</cx:pt>
          <cx:pt idx="12945">0.60032407407407407</cx:pt>
          <cx:pt idx="12946">0.60123842592592591</cx:pt>
          <cx:pt idx="12947">0.60388888888888892</cx:pt>
          <cx:pt idx="12948">0.61902777777777784</cx:pt>
          <cx:pt idx="12949">0.62101851851851853</cx:pt>
          <cx:pt idx="12950">0.62366898148148142</cx:pt>
          <cx:pt idx="12951">0.62418981481481484</cx:pt>
          <cx:pt idx="12952">0.63267361111111109</cx:pt>
          <cx:pt idx="12953">0.6355439814814815</cx:pt>
          <cx:pt idx="12954">0.6390393518518519</cx:pt>
          <cx:pt idx="12955">0.63973379629629623</cx:pt>
          <cx:pt idx="12956">0.64619212962962969</cx:pt>
          <cx:pt idx="12957">0.65008101851851852</cx:pt>
          <cx:pt idx="12958">0.65062500000000001</cx:pt>
          <cx:pt idx="12959">0.65103009259259259</cx:pt>
          <cx:pt idx="12960">0.65150462962962963</cx:pt>
          <cx:pt idx="12961">0.65986111111111112</cx:pt>
          <cx:pt idx="12962">0.6604282407407408</cx:pt>
          <cx:pt idx="12963">0.66638888888888892</cx:pt>
          <cx:pt idx="12964">0.68412037037037043</cx:pt>
          <cx:pt idx="12965">0.68721064814814825</cx:pt>
          <cx:pt idx="12966">0.69969907407407417</cx:pt>
          <cx:pt idx="12967">0.70256944444444447</cx:pt>
          <cx:pt idx="12968">0.70521990740740748</cx:pt>
          <cx:pt idx="12969">0.7228472222222222</cx:pt>
          <cx:pt idx="12970">0.75851851851851848</cx:pt>
          <cx:pt idx="12971">0.29349537037037038</cx:pt>
          <cx:pt idx="12972">0.31862268518518516</cx:pt>
          <cx:pt idx="12973">0.32209490740740737</cx:pt>
          <cx:pt idx="12974">0.33503472222222225</cx:pt>
          <cx:pt idx="12975">0.34581018518518519</cx:pt>
          <cx:pt idx="12976">0.34916666666666668</cx:pt>
          <cx:pt idx="12977">0.34925925925925921</cx:pt>
          <cx:pt idx="12978">0.35295138888888888</cx:pt>
          <cx:pt idx="12979">0.35530092592592594</cx:pt>
          <cx:pt idx="12980">0.36056712962962961</cx:pt>
          <cx:pt idx="12981">0.36141203703703706</cx:pt>
          <cx:pt idx="12982">0.36185185185185187</cx:pt>
          <cx:pt idx="12983">0.36550925925925926</cx:pt>
          <cx:pt idx="12984">0.37122685185185184</cx:pt>
          <cx:pt idx="12985">0.37496527777777783</cx:pt>
          <cx:pt idx="12986">0.37549768518518517</cx:pt>
          <cx:pt idx="12987">0.37771990740740741</cx:pt>
          <cx:pt idx="12988">0.38848379629629631</cx:pt>
          <cx:pt idx="12989">0.39359953703703704</cx:pt>
          <cx:pt idx="12990">0.39459490740740738</cx:pt>
          <cx:pt idx="12991">0.39721064814814816</cx:pt>
          <cx:pt idx="12992">0.39891203703703698</cx:pt>
          <cx:pt idx="12993">0.40479166666666666</cx:pt>
          <cx:pt idx="12994">0.41020833333333334</cx:pt>
          <cx:pt idx="12995">0.41021990740740738</cx:pt>
          <cx:pt idx="12996">0.41768518518518521</cx:pt>
          <cx:pt idx="12997">0.42060185185185189</cx:pt>
          <cx:pt idx="12998">0.42388888888888893</cx:pt>
          <cx:pt idx="12999">0.42440972222222223</cx:pt>
          <cx:pt idx="13000">0.42561342592592594</cx:pt>
          <cx:pt idx="13001">0.42874999999999996</cx:pt>
          <cx:pt idx="13002">0.42905092592592592</cx:pt>
          <cx:pt idx="13003">0.4384143518518519</cx:pt>
          <cx:pt idx="13004">0.43922453703703707</cx:pt>
          <cx:pt idx="13005">0.44591435185185185</cx:pt>
          <cx:pt idx="13006">0.4598842592592593</cx:pt>
          <cx:pt idx="13007">0.4689699074074074</cx:pt>
          <cx:pt idx="13008">0.47074074074074074</cx:pt>
          <cx:pt idx="13009">0.47097222222222218</cx:pt>
          <cx:pt idx="13010">0.47538194444444448</cx:pt>
          <cx:pt idx="13011">0.48271990740740739</cx:pt>
          <cx:pt idx="13012">0.49416666666666664</cx:pt>
          <cx:pt idx="13013">0.49690972222222224</cx:pt>
          <cx:pt idx="13014">0.50940972222222225</cx:pt>
          <cx:pt idx="13015">0.5134953703703703</cx:pt>
          <cx:pt idx="13016">0.51356481481481475</cx:pt>
          <cx:pt idx="13017">0.51371527777777781</cx:pt>
          <cx:pt idx="13018">0.51597222222222217</cx:pt>
          <cx:pt idx="13019">0.51957175925925925</cx:pt>
          <cx:pt idx="13020">0.52993055555555557</cx:pt>
          <cx:pt idx="13021">0.53592592592592592</cx:pt>
          <cx:pt idx="13022">0.55003472222222227</cx:pt>
          <cx:pt idx="13023">0.55285879629629631</cx:pt>
          <cx:pt idx="13024">0.55439814814814814</cx:pt>
          <cx:pt idx="13025">0.56597222222222221</cx:pt>
          <cx:pt idx="13026">0.57826388888888891</cx:pt>
          <cx:pt idx="13027">0.58289351851851856</cx:pt>
          <cx:pt idx="13028">0.58369212962962969</cx:pt>
          <cx:pt idx="13029">0.58376157407407414</cx:pt>
          <cx:pt idx="13030">0.58428240740740744</cx:pt>
          <cx:pt idx="13031">0.58601851851851849</cx:pt>
          <cx:pt idx="13032">0.60199074074074077</cx:pt>
          <cx:pt idx="13033">0.60844907407407411</cx:pt>
          <cx:pt idx="13034">0.60982638888888896</cx:pt>
          <cx:pt idx="13035">0.61171296296296296</cx:pt>
          <cx:pt idx="13036">0.61489583333333331</cx:pt>
          <cx:pt idx="13037">0.61618055555555562</cx:pt>
          <cx:pt idx="13038">0.63004629629629627</cx:pt>
          <cx:pt idx="13039">0.64074074074074072</cx:pt>
          <cx:pt idx="13040">0.64166666666666672</cx:pt>
          <cx:pt idx="13041">0.64552083333333332</cx:pt>
          <cx:pt idx="13042">0.6505671296296297</cx:pt>
          <cx:pt idx="13043">0.65167824074074077</cx:pt>
          <cx:pt idx="13044">0.65605324074074078</cx:pt>
          <cx:pt idx="13045">0.65971064814814817</cx:pt>
          <cx:pt idx="13046">0.66559027777777779</cx:pt>
          <cx:pt idx="13047">0.67329861111111111</cx:pt>
          <cx:pt idx="13048">0.67498842592592589</cx:pt>
          <cx:pt idx="13049">0.67534722222222221</cx:pt>
          <cx:pt idx="13050">0.68759259259259264</cx:pt>
          <cx:pt idx="13051">0.69452546296296302</cx:pt>
          <cx:pt idx="13052">0.70141203703703703</cx:pt>
          <cx:pt idx="13053">0.70781250000000007</cx:pt>
          <cx:pt idx="13054">0.71866898148148151</cx:pt>
          <cx:pt idx="13055">0.71871527777777777</cx:pt>
          <cx:pt idx="13056">0.72568287037037038</cx:pt>
          <cx:pt idx="13057">0.25649305555555557</cx:pt>
          <cx:pt idx="13058">0.26952546296296298</cx:pt>
          <cx:pt idx="13059">0.2724537037037037</cx:pt>
          <cx:pt idx="13060">0.2996875</cx:pt>
          <cx:pt idx="13061">0.33374999999999999</cx:pt>
          <cx:pt idx="13062">0.3448032407407407</cx:pt>
          <cx:pt idx="13063">0.34734953703703703</cx:pt>
          <cx:pt idx="13064">0.34883101851851855</cx:pt>
          <cx:pt idx="13065">0.35869212962962965</cx:pt>
          <cx:pt idx="13066">0.3654398148148148</cx:pt>
          <cx:pt idx="13067">0.36765046296296294</cx:pt>
          <cx:pt idx="13068">0.36766203703703698</cx:pt>
          <cx:pt idx="13069">0.37579861111111112</cx:pt>
          <cx:pt idx="13070">0.37641203703703702</cx:pt>
          <cx:pt idx="13071">0.3781018518518518</cx:pt>
          <cx:pt idx="13072">0.37811342592592595</cx:pt>
          <cx:pt idx="13073">0.38594907407407408</cx:pt>
          <cx:pt idx="13074">0.38679398148148153</cx:pt>
          <cx:pt idx="13075">0.38738425925925929</cx:pt>
          <cx:pt idx="13076">0.38980324074074074</cx:pt>
          <cx:pt idx="13077">0.39057870370370368</cx:pt>
          <cx:pt idx="13078">0.39177083333333335</cx:pt>
          <cx:pt idx="13079">0.39258101851851851</cx:pt>
          <cx:pt idx="13080">0.39376157407407408</cx:pt>
          <cx:pt idx="13081">0.39402777777777781</cx:pt>
          <cx:pt idx="13082">0.39510416666666665</cx:pt>
          <cx:pt idx="13083">0.39996527777777779</cx:pt>
          <cx:pt idx="13084">0.40067129629629633</cx:pt>
          <cx:pt idx="13085">0.40283564814814815</cx:pt>
          <cx:pt idx="13086">0.40413194444444445</cx:pt>
          <cx:pt idx="13087">0.4107986111111111</cx:pt>
          <cx:pt idx="13088">0.41303240740740743</cx:pt>
          <cx:pt idx="13089">0.41540509259259256</cx:pt>
          <cx:pt idx="13090">0.41560185185185183</cx:pt>
          <cx:pt idx="13091">0.42031250000000003</cx:pt>
          <cx:pt idx="13092">0.43481481481481482</cx:pt>
          <cx:pt idx="13093">0.43642361111111111</cx:pt>
          <cx:pt idx="13094">0.43681712962962965</cx:pt>
          <cx:pt idx="13095">0.43877314814814811</cx:pt>
          <cx:pt idx="13096">0.44202546296296297</cx:pt>
          <cx:pt idx="13097">0.4522106481481481</cx:pt>
          <cx:pt idx="13098">0.45406250000000004</cx:pt>
          <cx:pt idx="13099">0.45452546296296298</cx:pt>
          <cx:pt idx="13100">0.45938657407407407</cx:pt>
          <cx:pt idx="13101">0.4602430555555555</cx:pt>
          <cx:pt idx="13102">0.4616319444444445</cx:pt>
          <cx:pt idx="13103">0.46217592592592593</cx:pt>
          <cx:pt idx="13104">0.46407407407407408</cx:pt>
          <cx:pt idx="13105">0.46873842592592596</cx:pt>
          <cx:pt idx="13106">0.46924768518518517</cx:pt>
          <cx:pt idx="13107">0.47469907407407402</cx:pt>
          <cx:pt idx="13108">0.47716435185185185</cx:pt>
          <cx:pt idx="13109">0.4808796296296296</cx:pt>
          <cx:pt idx="13110">0.48339120370370375</cx:pt>
          <cx:pt idx="13111">0.48738425925925927</cx:pt>
          <cx:pt idx="13112">0.49138888888888888</cx:pt>
          <cx:pt idx="13113">0.49432870370370369</cx:pt>
          <cx:pt idx="13114">0.49607638888888889</cx:pt>
          <cx:pt idx="13115">0.4982523148148148</cx:pt>
          <cx:pt idx="13116">0.50259259259259259</cx:pt>
          <cx:pt idx="13117">0.50284722222222222</cx:pt>
          <cx:pt idx="13118">0.50388888888888894</cx:pt>
          <cx:pt idx="13119">0.50490740740740747</cx:pt>
          <cx:pt idx="13120">0.50899305555555552</cx:pt>
          <cx:pt idx="13121">0.51113425925925926</cx:pt>
          <cx:pt idx="13122">0.51137731481481474</cx:pt>
          <cx:pt idx="13123">0.51422453703703697</cx:pt>
          <cx:pt idx="13124">0.51535879629629633</cx:pt>
          <cx:pt idx="13125">0.51771990740740736</cx:pt>
          <cx:pt idx="13126">0.53362268518518519</cx:pt>
          <cx:pt idx="13127">0.5507291666666666</cx:pt>
          <cx:pt idx="13128">0.55343750000000003</cx:pt>
          <cx:pt idx="13129">0.55803240740740734</cx:pt>
          <cx:pt idx="13130">0.55887731481481484</cx:pt>
          <cx:pt idx="13131">0.55887731481481484</cx:pt>
          <cx:pt idx="13132">0.56824074074074071</cx:pt>
          <cx:pt idx="13133">0.57813657407407404</cx:pt>
          <cx:pt idx="13134">0.58038194444444446</cx:pt>
          <cx:pt idx="13135">0.58334490740740741</cx:pt>
          <cx:pt idx="13136">0.58939814814814817</cx:pt>
          <cx:pt idx="13137">0.59054398148148146</cx:pt>
          <cx:pt idx="13138">0.59565972222222219</cx:pt>
          <cx:pt idx="13139">0.60486111111111118</cx:pt>
          <cx:pt idx="13140">0.60957175925925922</cx:pt>
          <cx:pt idx="13141">0.60978009259259258</cx:pt>
          <cx:pt idx="13142">0.61048611111111117</cx:pt>
          <cx:pt idx="13143">0.61152777777777778</cx:pt>
          <cx:pt idx="13144">0.61160879629629628</cx:pt>
          <cx:pt idx="13145">0.61167824074074073</cx:pt>
          <cx:pt idx="13146">0.61230324074074072</cx:pt>
          <cx:pt idx="13147">0.61239583333333336</cx:pt>
          <cx:pt idx="13148">0.61605324074074075</cx:pt>
          <cx:pt idx="13149">0.62261574074074078</cx:pt>
          <cx:pt idx="13150">0.62650462962962961</cx:pt>
          <cx:pt idx="13151">0.62710648148148151</cx:pt>
          <cx:pt idx="13152">0.62946759259259266</cx:pt>
          <cx:pt idx="13153">0.63103009259259257</cx:pt>
          <cx:pt idx="13154">0.63592592592592589</cx:pt>
          <cx:pt idx="13155">0.63737268518518519</cx:pt>
          <cx:pt idx="13156">0.63931712962962961</cx:pt>
          <cx:pt idx="13157">0.63983796296296302</cx:pt>
          <cx:pt idx="13158">0.6416898148148148</cx:pt>
          <cx:pt idx="13159">0.64848379629629627</cx:pt>
          <cx:pt idx="13160">0.64996527777777779</cx:pt>
          <cx:pt idx="13161">0.65030092592592592</cx:pt>
          <cx:pt idx="13162">0.65490740740740738</cx:pt>
          <cx:pt idx="13163">0.66641203703703711</cx:pt>
          <cx:pt idx="13164">0.66645833333333326</cx:pt>
          <cx:pt idx="13165">0.66873842592592592</cx:pt>
          <cx:pt idx="13166">0.67271990740740739</cx:pt>
          <cx:pt idx="13167">0.67458333333333342</cx:pt>
          <cx:pt idx="13168">0.68062500000000004</cx:pt>
          <cx:pt idx="13169">0.68326388888888889</cx:pt>
          <cx:pt idx="13170">0.69203703703703701</cx:pt>
          <cx:pt idx="13171">0.69287037037037036</cx:pt>
          <cx:pt idx="13172">0.69309027777777776</cx:pt>
          <cx:pt idx="13173">0.70187499999999992</cx:pt>
          <cx:pt idx="13174">0.7222453703703704</cx:pt>
          <cx:pt idx="13175">0.72973379629629631</cx:pt>
          <cx:pt idx="13176">0.74673611111111116</cx:pt>
          <cx:pt idx="13177">0.77003472222222225</cx:pt>
          <cx:pt idx="13178">0.77394675925925915</cx:pt>
          <cx:pt idx="13179">0.77737268518518521</cx:pt>
          <cx:pt idx="13180">0.26046296296296295</cx:pt>
          <cx:pt idx="13181">0.29450231481481481</cx:pt>
          <cx:pt idx="13182">0.29474537037037035</cx:pt>
          <cx:pt idx="13183">0.29699074074074078</cx:pt>
          <cx:pt idx="13184">0.29795138888888889</cx:pt>
          <cx:pt idx="13185">0.31182870370370369</cx:pt>
          <cx:pt idx="13186">0.31231481481481482</cx:pt>
          <cx:pt idx="13187">0.31357638888888889</cx:pt>
          <cx:pt idx="13188">0.32187499999999997</cx:pt>
          <cx:pt idx="13189">0.32310185185185186</cx:pt>
          <cx:pt idx="13190">0.32747685185185188</cx:pt>
          <cx:pt idx="13191">0.32851851851851849</cx:pt>
          <cx:pt idx="13192">0.32901620370370371</cx:pt>
          <cx:pt idx="13193">0.33435185185185184</cx:pt>
          <cx:pt idx="13194">0.36121527777777779</cx:pt>
          <cx:pt idx="13195">0.36365740740740743</cx:pt>
          <cx:pt idx="13196">0.37598379629629625</cx:pt>
          <cx:pt idx="13197">0.37752314814814819</cx:pt>
          <cx:pt idx="13198">0.3784837962962963</cx:pt>
          <cx:pt idx="13199">0.37885416666666666</cx:pt>
          <cx:pt idx="13200">0.3840277777777778</cx:pt>
          <cx:pt idx="13201">0.3850925925925926</cx:pt>
          <cx:pt idx="13202">0.38663194444444443</cx:pt>
          <cx:pt idx="13203">0.38719907407407406</cx:pt>
          <cx:pt idx="13204">0.3875231481481482</cx:pt>
          <cx:pt idx="13205">0.38840277777777782</cx:pt>
          <cx:pt idx="13206">0.39706018518518515</cx:pt>
          <cx:pt idx="13207">0.39725694444444443</cx:pt>
          <cx:pt idx="13208">0.40069444444444446</cx:pt>
          <cx:pt idx="13209">0.40136574074074072</cx:pt>
          <cx:pt idx="13210">0.40156249999999999</cx:pt>
          <cx:pt idx="13211">0.40177083333333335</cx:pt>
          <cx:pt idx="13212">0.40224537037037034</cx:pt>
          <cx:pt idx="13213">0.40248842592592587</cx:pt>
          <cx:pt idx="13214">0.40427083333333336</cx:pt>
          <cx:pt idx="13215">0.40748842592592593</cx:pt>
          <cx:pt idx="13216">0.40834490740740742</cx:pt>
          <cx:pt idx="13217">0.40938657407407408</cx:pt>
          <cx:pt idx="13218">0.41313657407407406</cx:pt>
          <cx:pt idx="13219">0.41447916666666668</cx:pt>
          <cx:pt idx="13220">0.41697916666666668</cx:pt>
          <cx:pt idx="13221">0.41704861111111113</cx:pt>
          <cx:pt idx="13222">0.41829861111111111</cx:pt>
          <cx:pt idx="13223">0.42413194444444446</cx:pt>
          <cx:pt idx="13224">0.42960648148148151</cx:pt>
          <cx:pt idx="13225">0.4307407407407407</cx:pt>
          <cx:pt idx="13226">0.43844907407407407</cx:pt>
          <cx:pt idx="13227">0.43971064814814814</cx:pt>
          <cx:pt idx="13228">0.44089120370370366</cx:pt>
          <cx:pt idx="13229">0.45266203703703706</cx:pt>
          <cx:pt idx="13230">0.46004629629629629</cx:pt>
          <cx:pt idx="13231">0.46133101851851849</cx:pt>
          <cx:pt idx="13232">0.46657407407407409</cx:pt>
          <cx:pt idx="13233">0.47028935185185183</cx:pt>
          <cx:pt idx="13234">0.47177083333333331</cx:pt>
          <cx:pt idx="13235">0.47895833333333332</cx:pt>
          <cx:pt idx="13236">0.48042824074074075</cx:pt>
          <cx:pt idx="13237">0.48671296296296296</cx:pt>
          <cx:pt idx="13238">0.48931712962962964</cx:pt>
          <cx:pt idx="13239">0.49003472222222227</cx:pt>
          <cx:pt idx="13240">0.49769675925925921</cx:pt>
          <cx:pt idx="13241">0.50203703703703706</cx:pt>
          <cx:pt idx="13242">0.51241898148148146</cx:pt>
          <cx:pt idx="13243">0.51271990740740747</cx:pt>
          <cx:pt idx="13244">0.51369212962962962</cx:pt>
          <cx:pt idx="13245">0.51706018518518515</cx:pt>
          <cx:pt idx="13246">0.51780092592592586</cx:pt>
          <cx:pt idx="13247">0.51844907407407403</cx:pt>
          <cx:pt idx="13248">0.51880787037037035</cx:pt>
          <cx:pt idx="13249">0.52339120370370373</cx:pt>
          <cx:pt idx="13250">0.52768518518518526</cx:pt>
          <cx:pt idx="13251">0.52810185185185188</cx:pt>
          <cx:pt idx="13252">0.52913194444444445</cx:pt>
          <cx:pt idx="13253">0.53343750000000001</cx:pt>
          <cx:pt idx="13254">0.53451388888888884</cx:pt>
          <cx:pt idx="13255">0.53684027777777776</cx:pt>
          <cx:pt idx="13256">0.53954861111111108</cx:pt>
          <cx:pt idx="13257">0.5408101851851852</cx:pt>
          <cx:pt idx="13258">0.5413310185185185</cx:pt>
          <cx:pt idx="13259">0.54802083333333329</cx:pt>
          <cx:pt idx="13260">0.55086805555555551</cx:pt>
          <cx:pt idx="13261">0.5603703703703703</cx:pt>
          <cx:pt idx="13262">0.56141203703703701</cx:pt>
          <cx:pt idx="13263">0.56206018518518519</cx:pt>
          <cx:pt idx="13264">0.56619212962962961</cx:pt>
          <cx:pt idx="13265">0.57097222222222221</cx:pt>
          <cx:pt idx="13266">0.57270833333333326</cx:pt>
          <cx:pt idx="13267">0.57332175925925932</cx:pt>
          <cx:pt idx="13268">0.57525462962962959</cx:pt>
          <cx:pt idx="13269">0.5767592592592593</cx:pt>
          <cx:pt idx="13270">0.57728009259259261</cx:pt>
          <cx:pt idx="13271">0.57805555555555554</cx:pt>
          <cx:pt idx="13272">0.58078703703703705</cx:pt>
          <cx:pt idx="13273">0.5809375</cx:pt>
          <cx:pt idx="13274">0.58471064814814822</cx:pt>
          <cx:pt idx="13275">0.58868055555555554</cx:pt>
          <cx:pt idx="13276">0.59072916666666664</cx:pt>
          <cx:pt idx="13277">0.59082175925925928</cx:pt>
          <cx:pt idx="13278">0.59135416666666674</cx:pt>
          <cx:pt idx="13279">0.59223379629629636</cx:pt>
          <cx:pt idx="13280">0.59568287037037038</cx:pt>
          <cx:pt idx="13281">0.60391203703703711</cx:pt>
          <cx:pt idx="13282">0.60484953703703703</cx:pt>
          <cx:pt idx="13283">0.61179398148148145</cx:pt>
          <cx:pt idx="13284">0.61288194444444444</cx:pt>
          <cx:pt idx="13285">0.61314814814814811</cx:pt>
          <cx:pt idx="13286">0.61826388888888884</cx:pt>
          <cx:pt idx="13287">0.61974537037037036</cx:pt>
          <cx:pt idx="13288">0.63599537037037035</cx:pt>
          <cx:pt idx="13289">0.64001157407407405</cx:pt>
          <cx:pt idx="13290">0.66417824074074072</cx:pt>
          <cx:pt idx="13291">0.66767361111111112</cx:pt>
          <cx:pt idx="13292">0.6702662037037036</cx:pt>
          <cx:pt idx="13293">0.67178240740740736</cx:pt>
          <cx:pt idx="13294">0.68980324074074073</cx:pt>
          <cx:pt idx="13295">0.69364583333333341</cx:pt>
          <cx:pt idx="13296">0.70200231481481479</cx:pt>
          <cx:pt idx="13297">0.70209490740740732</cx:pt>
          <cx:pt idx="13298">0.7041087962962963</cx:pt>
          <cx:pt idx="13299">0.70465277777777768</cx:pt>
          <cx:pt idx="13300">0.70797453703703705</cx:pt>
          <cx:pt idx="13301">0.70878472222222222</cx:pt>
          <cx:pt idx="13302">0.70983796296296298</cx:pt>
          <cx:pt idx="13303">0.71027777777777779</cx:pt>
          <cx:pt idx="13304">0.71094907407407415</cx:pt>
          <cx:pt idx="13305">0.73888888888888893</cx:pt>
          <cx:pt idx="13306">0.74134259259259261</cx:pt>
          <cx:pt idx="13307">0.74199074074074067</cx:pt>
          <cx:pt idx="13308">0.74434027777777778</cx:pt>
          <cx:pt idx="13309">0.74460648148148145</cx:pt>
          <cx:pt idx="13310">0.7465856481481481</cx:pt>
          <cx:pt idx="13311">0.78920138888888891</cx:pt>
          <cx:pt idx="13312">0.26564814814814813</cx:pt>
          <cx:pt idx="13313">0.26777777777777778</cx:pt>
          <cx:pt idx="13314">0.2744907407407407</cx:pt>
          <cx:pt idx="13315">0.27680555555555558</cx:pt>
          <cx:pt idx="13316">0.30519675925925926</cx:pt>
          <cx:pt idx="13317">0.30837962962962961</cx:pt>
          <cx:pt idx="13318">0.31649305555555557</cx:pt>
          <cx:pt idx="13319">0.32001157407407405</cx:pt>
          <cx:pt idx="13320">0.32113425925925926</cx:pt>
          <cx:pt idx="13321">0.3371527777777778</cx:pt>
          <cx:pt idx="13322">0.35092592592592592</cx:pt>
          <cx:pt idx="13323">0.36201388888888886</cx:pt>
          <cx:pt idx="13324">0.36478009259259259</cx:pt>
          <cx:pt idx="13325">0.36858796296296298</cx:pt>
          <cx:pt idx="13326">0.37805555555555559</cx:pt>
          <cx:pt idx="13327">0.3825810185185185</cx:pt>
          <cx:pt idx="13328">0.38395833333333335</cx:pt>
          <cx:pt idx="13329">0.38707175925925924</cx:pt>
          <cx:pt idx="13330">0.38983796296296297</cx:pt>
          <cx:pt idx="13331">0.39053240740740741</cx:pt>
          <cx:pt idx="13332">0.39347222222222222</cx:pt>
          <cx:pt idx="13333">0.40203703703703703</cx:pt>
          <cx:pt idx="13334">0.40244212962962966</cx:pt>
          <cx:pt idx="13335">0.40827546296296297</cx:pt>
          <cx:pt idx="13336">0.41159722222222223</cx:pt>
          <cx:pt idx="13337">0.41244212962962962</cx:pt>
          <cx:pt idx="13338">0.41401620370370368</cx:pt>
          <cx:pt idx="13339">0.41487268518518516</cx:pt>
          <cx:pt idx="13340">0.41589120370370369</cx:pt>
          <cx:pt idx="13341">0.41642361111111109</cx:pt>
          <cx:pt idx="13342">0.41799768518518521</cx:pt>
          <cx:pt idx="13343">0.41885416666666669</cx:pt>
          <cx:pt idx="13344">0.41942129629629626</cx:pt>
          <cx:pt idx="13345">0.42048611111111112</cx:pt>
          <cx:pt idx="13346">0.42155092592592597</cx:pt>
          <cx:pt idx="13347">0.42481481481481481</cx:pt>
          <cx:pt idx="13348">0.42553240740740739</cx:pt>
          <cx:pt idx="13349">0.42576388888888889</cx:pt>
          <cx:pt idx="13350">0.42739583333333336</cx:pt>
          <cx:pt idx="13351">0.42856481481481484</cx:pt>
          <cx:pt idx="13352">0.43197916666666664</cx:pt>
          <cx:pt idx="13353">0.43259259259259258</cx:pt>
          <cx:pt idx="13354">0.43531249999999999</cx:pt>
          <cx:pt idx="13355">0.43593750000000003</cx:pt>
          <cx:pt idx="13356">0.43613425925925925</cx:pt>
          <cx:pt idx="13357">0.43695601851851856</cx:pt>
          <cx:pt idx="13358">0.44782407407407404</cx:pt>
          <cx:pt idx="13359">0.45368055555555559</cx:pt>
          <cx:pt idx="13360">0.45815972222222223</cx:pt>
          <cx:pt idx="13361">0.45990740740740743</cx:pt>
          <cx:pt idx="13362">0.46045138888888887</cx:pt>
          <cx:pt idx="13363">0.46053240740740736</cx:pt>
          <cx:pt idx="13364">0.46234953703703702</cx:pt>
          <cx:pt idx="13365">0.46565972222222224</cx:pt>
          <cx:pt idx="13366">0.46793981481481484</cx:pt>
          <cx:pt idx="13367">0.47008101851851852</cx:pt>
          <cx:pt idx="13368">0.47190972222222222</cx:pt>
          <cx:pt idx="13369">0.47980324074074071</cx:pt>
          <cx:pt idx="13370">0.48626157407407411</cx:pt>
          <cx:pt idx="13371">0.48718750000000005</cx:pt>
          <cx:pt idx="13372">0.48791666666666672</cx:pt>
          <cx:pt idx="13373">0.48877314814814815</cx:pt>
          <cx:pt idx="13374">0.49228009259259259</cx:pt>
          <cx:pt idx="13375">0.51275462962962959</cx:pt>
          <cx:pt idx="13376">0.51627314814814818</cx:pt>
          <cx:pt idx="13377">0.53831018518518514</cx:pt>
          <cx:pt idx="13378">0.54130787037037031</cx:pt>
          <cx:pt idx="13379">0.54216435185185186</cx:pt>
          <cx:pt idx="13380">0.54334490740740737</cx:pt>
          <cx:pt idx="13381">0.54487268518518517</cx:pt>
          <cx:pt idx="13382">0.54577546296296298</cx:pt>
          <cx:pt idx="13383">0.54975694444444445</cx:pt>
          <cx:pt idx="13384">0.55143518518518519</cx:pt>
          <cx:pt idx="13385">0.55170138888888887</cx:pt>
          <cx:pt idx="13386">0.56520833333333331</cx:pt>
          <cx:pt idx="13387">0.57021990740740736</cx:pt>
          <cx:pt idx="13388">0.57215277777777784</cx:pt>
          <cx:pt idx="13389">0.57806712962962969</cx:pt>
          <cx:pt idx="13390">0.58153935185185179</cx:pt>
          <cx:pt idx="13391">0.58788194444444442</cx:pt>
          <cx:pt idx="13392">0.59105324074074073</cx:pt>
          <cx:pt idx="13393">0.5991319444444444</cx:pt>
          <cx:pt idx="13394">0.60300925925925919</cx:pt>
          <cx:pt idx="13395">0.6109606481481481</cx:pt>
          <cx:pt idx="13396">0.62207175925925928</cx:pt>
          <cx:pt idx="13397">0.63282407407407404</cx:pt>
          <cx:pt idx="13398">0.64248842592592592</cx:pt>
          <cx:pt idx="13399">0.64357638888888891</cx:pt>
          <cx:pt idx="13400">0.64966435185185178</cx:pt>
          <cx:pt idx="13401">0.65128472222222222</cx:pt>
          <cx:pt idx="13402">0.65258101851851846</cx:pt>
          <cx:pt idx="13403">0.65387731481481481</cx:pt>
          <cx:pt idx="13404">0.6573148148148148</cx:pt>
          <cx:pt idx="13405">0.66141203703703699</cx:pt>
          <cx:pt idx="13406">0.66394675925925928</cx:pt>
          <cx:pt idx="13407">0.66453703703703704</cx:pt>
          <cx:pt idx="13408">0.66545138888888888</cx:pt>
          <cx:pt idx="13409">0.6743055555555556</cx:pt>
          <cx:pt idx="13410">0.67730324074074078</cx:pt>
          <cx:pt idx="13411">0.68273148148148144</cx:pt>
          <cx:pt idx="13412">0.70157407407407402</cx:pt>
          <cx:pt idx="13413">0.71673611111111113</cx:pt>
          <cx:pt idx="13414">0.71723379629629624</cx:pt>
          <cx:pt idx="13415">0.72026620370370376</cx:pt>
          <cx:pt idx="13416">0.75072916666666656</cx:pt>
          <cx:pt idx="13417">0.76412037037037039</cx:pt>
          <cx:pt idx="13418">0.29658564814814814</cx:pt>
          <cx:pt idx="13419">0.29895833333333333</cx:pt>
          <cx:pt idx="13420">0.30118055555555556</cx:pt>
          <cx:pt idx="13421">0.31288194444444445</cx:pt>
          <cx:pt idx="13422">0.31377314814814816</cx:pt>
          <cx:pt idx="13423">0.31497685185185187</cx:pt>
          <cx:pt idx="13424">0.33813657407407405</cx:pt>
          <cx:pt idx="13425">0.33849537037037036</cx:pt>
          <cx:pt idx="13426">0.34348379629629627</cx:pt>
          <cx:pt idx="13427">0.34591435185185188</cx:pt>
          <cx:pt idx="13428">0.34835648148148146</cx:pt>
          <cx:pt idx="13429">0.35533564814814816</cx:pt>
          <cx:pt idx="13430">0.37281249999999999</cx:pt>
          <cx:pt idx="13431">0.37418981481481484</cx:pt>
          <cx:pt idx="13432">0.37806712962962963</cx:pt>
          <cx:pt idx="13433">0.37978009259259254</cx:pt>
          <cx:pt idx="13434">0.38024305555555554</cx:pt>
          <cx:pt idx="13435">0.38568287037037036</cx:pt>
          <cx:pt idx="13436">0.40052083333333338</cx:pt>
          <cx:pt idx="13437">0.40388888888888891</cx:pt>
          <cx:pt idx="13438">0.41077546296296297</cx:pt>
          <cx:pt idx="13439">0.41273148148148148</cx:pt>
          <cx:pt idx="13440">0.41399305555555554</cx:pt>
          <cx:pt idx="13441">0.4186111111111111</cx:pt>
          <cx:pt idx="13442">0.42163194444444446</cx:pt>
          <cx:pt idx="13443">0.43574074074074076</cx:pt>
          <cx:pt idx="13444">0.44087962962962962</cx:pt>
          <cx:pt idx="13445">0.44532407407407404</cx:pt>
          <cx:pt idx="13446">0.44689814814814816</cx:pt>
          <cx:pt idx="13447">0.44714120370370369</cx:pt>
          <cx:pt idx="13448">0.45809027777777778</cx:pt>
          <cx:pt idx="13449">0.45981481481481484</cx:pt>
          <cx:pt idx="13450">0.46517361111111111</cx:pt>
          <cx:pt idx="13451">0.4704861111111111</cx:pt>
          <cx:pt idx="13452">0.47062500000000002</cx:pt>
          <cx:pt idx="13453">0.4728472222222222</cx:pt>
          <cx:pt idx="13454">0.4773958333333333</cx:pt>
          <cx:pt idx="13455">0.50087962962962962</cx:pt>
          <cx:pt idx="13456">0.50149305555555557</cx:pt>
          <cx:pt idx="13457">0.51043981481481482</cx:pt>
          <cx:pt idx="13458">0.52043981481481483</cx:pt>
          <cx:pt idx="13459">0.52662037037037035</cx:pt>
          <cx:pt idx="13460">0.53425925925925932</cx:pt>
          <cx:pt idx="13461">0.54186342592592596</cx:pt>
          <cx:pt idx="13462">0.54744212962962957</cx:pt>
          <cx:pt idx="13463">0.55046296296296293</cx:pt>
          <cx:pt idx="13464">0.55466435185185181</cx:pt>
          <cx:pt idx="13465">0.55505787037037035</cx:pt>
          <cx:pt idx="13466">0.56734953703703705</cx:pt>
          <cx:pt idx="13467">0.57016203703703705</cx:pt>
          <cx:pt idx="13468">0.57182870370370364</cx:pt>
          <cx:pt idx="13469">0.57579861111111108</cx:pt>
          <cx:pt idx="13470">0.57994212962962965</cx:pt>
          <cx:pt idx="13471">0.58726851851851858</cx:pt>
          <cx:pt idx="13472">0.58853009259259259</cx:pt>
          <cx:pt idx="13473">0.59733796296296293</cx:pt>
          <cx:pt idx="13474">0.60246527777777781</cx:pt>
          <cx:pt idx="13475">0.60813657407407407</cx:pt>
          <cx:pt idx="13476">0.60908564814814814</cx:pt>
          <cx:pt idx="13477">0.60925925925925928</cx:pt>
          <cx:pt idx="13478">0.61173611111111115</cx:pt>
          <cx:pt idx="13479">0.61231481481481487</cx:pt>
          <cx:pt idx="13480">0.61944444444444446</cx:pt>
          <cx:pt idx="13481">0.63479166666666664</cx:pt>
          <cx:pt idx="13482">0.63648148148148154</cx:pt>
          <cx:pt idx="13483">0.65935185185185186</cx:pt>
          <cx:pt idx="13484">0.66112268518518513</cx:pt>
          <cx:pt idx="13485">0.66160879629629632</cx:pt>
          <cx:pt idx="13486">0.66398148148148151</cx:pt>
          <cx:pt idx="13487">0.66898148148148151</cx:pt>
          <cx:pt idx="13488">0.67038194444444443</cx:pt>
          <cx:pt idx="13489">0.67407407407407405</cx:pt>
          <cx:pt idx="13490">0.6806712962962963</cx:pt>
          <cx:pt idx="13491">0.68177083333333333</cx:pt>
          <cx:pt idx="13492">0.68425925925925923</cx:pt>
          <cx:pt idx="13493">0.68449074074074068</cx:pt>
          <cx:pt idx="13494">0.68791666666666673</cx:pt>
          <cx:pt idx="13495">0.68989583333333337</cx:pt>
          <cx:pt idx="13496">0.69009259259259259</cx:pt>
          <cx:pt idx="13497">0.69393518518518515</cx:pt>
          <cx:pt idx="13498">0.6942476851851852</cx:pt>
          <cx:pt idx="13499">0.69457175925925929</cx:pt>
          <cx:pt idx="13500">0.69703703703703701</cx:pt>
          <cx:pt idx="13501">0.71128472222222217</cx:pt>
          <cx:pt idx="13502">0.71167824074074071</cx:pt>
          <cx:pt idx="13503">0.71327546296296296</cx:pt>
          <cx:pt idx="13504">0.27587962962962964</cx:pt>
          <cx:pt idx="13505">0.29873842592592592</cx:pt>
          <cx:pt idx="13506">0.30315972222222221</cx:pt>
          <cx:pt idx="13507">0.30990740740740741</cx:pt>
          <cx:pt idx="13508">0.31982638888888887</cx:pt>
          <cx:pt idx="13509">0.32820601851851855</cx:pt>
          <cx:pt idx="13510">0.33689814814814811</cx:pt>
          <cx:pt idx="13511">0.33928240740740739</cx:pt>
          <cx:pt idx="13512">0.34011574074074075</cx:pt>
          <cx:pt idx="13513">0.34493055555555552</cx:pt>
          <cx:pt idx="13514">0.35964120370370373</cx:pt>
          <cx:pt idx="13515">0.3616435185185185</cx:pt>
          <cx:pt idx="13516">0.36334490740740738</cx:pt>
          <cx:pt idx="13517">0.37422453703703701</cx:pt>
          <cx:pt idx="13518">0.38167824074074069</cx:pt>
          <cx:pt idx="13519">0.38496527777777773</cx:pt>
          <cx:pt idx="13520">0.38700231481481479</cx:pt>
          <cx:pt idx="13521">0.38797453703703705</cx:pt>
          <cx:pt idx="13522">0.3891087962962963</cx:pt>
          <cx:pt idx="13523">0.39651620370370372</cx:pt>
          <cx:pt idx="13524">0.39766203703703701</cx:pt>
          <cx:pt idx="13525">0.39984953703703702</cx:pt>
          <cx:pt idx="13526">0.41293981481481484</cx:pt>
          <cx:pt idx="13527">0.42319444444444443</cx:pt>
          <cx:pt idx="13528">0.42450231481481482</cx:pt>
          <cx:pt idx="13529">0.43091435185185184</cx:pt>
          <cx:pt idx="13530">0.43891203703703702</cx:pt>
          <cx:pt idx="13531">0.43962962962962965</cx:pt>
          <cx:pt idx="13532">0.44021990740740741</cx:pt>
          <cx:pt idx="13533">0.44568287037037035</cx:pt>
          <cx:pt idx="13534">0.44737268518518519</cx:pt>
          <cx:pt idx="13535">0.4480555555555556</cx:pt>
          <cx:pt idx="13536">0.44832175925925927</cx:pt>
          <cx:pt idx="13537">0.45077546296296295</cx:pt>
          <cx:pt idx="13538">0.45317129629629632</cx:pt>
          <cx:pt idx="13539">0.45633101851851854</cx:pt>
          <cx:pt idx="13540">0.45634259259259258</cx:pt>
          <cx:pt idx="13541">0.45953703703703702</cx:pt>
          <cx:pt idx="13542">0.46232638888888888</cx:pt>
          <cx:pt idx="13543">0.46436342592592594</cx:pt>
          <cx:pt idx="13544">0.46718750000000003</cx:pt>
          <cx:pt idx="13545">0.47194444444444444</cx:pt>
          <cx:pt idx="13546">0.4730671296296296</cx:pt>
          <cx:pt idx="13547">0.47430555555555554</cx:pt>
          <cx:pt idx="13548">0.47741898148148149</cx:pt>
          <cx:pt idx="13549">0.47792824074074075</cx:pt>
          <cx:pt idx="13550">0.48311342592592593</cx:pt>
          <cx:pt idx="13551">0.48311342592592593</cx:pt>
          <cx:pt idx="13552">0.4852083333333333</cx:pt>
          <cx:pt idx="13553">0.49442129629629633</cx:pt>
          <cx:pt idx="13554">0.50744212962962965</cx:pt>
          <cx:pt idx="13555">0.52106481481481481</cx:pt>
          <cx:pt idx="13556">0.53686342592592595</cx:pt>
          <cx:pt idx="13557">0.54115740740740736</cx:pt>
          <cx:pt idx="13558">0.55449074074074078</cx:pt>
          <cx:pt idx="13559">0.56906250000000003</cx:pt>
          <cx:pt idx="13560">0.57092592592592595</cx:pt>
          <cx:pt idx="13561">0.57125000000000004</cx:pt>
          <cx:pt idx="13562">0.57384259259259263</cx:pt>
          <cx:pt idx="13563">0.57777777777777783</cx:pt>
          <cx:pt idx="13564">0.5841319444444445</cx:pt>
          <cx:pt idx="13565">0.58938657407407413</cx:pt>
          <cx:pt idx="13566">0.59436342592592595</cx:pt>
          <cx:pt idx="13567">0.59581018518518525</cx:pt>
          <cx:pt idx="13568">0.60324074074074074</cx:pt>
          <cx:pt idx="13569">0.60354166666666664</cx:pt>
          <cx:pt idx="13570">0.60380787037037031</cx:pt>
          <cx:pt idx="13571">0.60806712962962961</cx:pt>
          <cx:pt idx="13572">0.60811342592592588</cx:pt>
          <cx:pt idx="13573">0.60851851851851857</cx:pt>
          <cx:pt idx="13574">0.61106481481481478</cx:pt>
          <cx:pt idx="13575">0.61171296296296296</cx:pt>
          <cx:pt idx="13576">0.61211805555555554</cx:pt>
          <cx:pt idx="13577">0.61228009259259253</cx:pt>
          <cx:pt idx="13578">0.61353009259259261</cx:pt>
          <cx:pt idx="13579">0.61597222222222225</cx:pt>
          <cx:pt idx="13580">0.61759259259259258</cx:pt>
          <cx:pt idx="13581">0.62155092592592587</cx:pt>
          <cx:pt idx="13582">0.62239583333333337</cx:pt>
          <cx:pt idx="13583">0.62327546296296299</cx:pt>
          <cx:pt idx="13584">0.62337962962962956</cx:pt>
          <cx:pt idx="13585">0.62547453703703704</cx:pt>
          <cx:pt idx="13586">0.6293171296296296</cx:pt>
          <cx:pt idx="13587">0.63120370370370371</cx:pt>
          <cx:pt idx="13588">0.63145833333333334</cx:pt>
          <cx:pt idx="13589">0.63334490740740745</cx:pt>
          <cx:pt idx="13590">0.63993055555555556</cx:pt>
          <cx:pt idx="13591">0.64063657407407404</cx:pt>
          <cx:pt idx="13592">0.64994212962962961</cx:pt>
          <cx:pt idx="13593">0.65030092592592592</cx:pt>
          <cx:pt idx="13594">0.66559027777777779</cx:pt>
          <cx:pt idx="13595">0.66635416666666669</cx:pt>
          <cx:pt idx="13596">0.66702546296296295</cx:pt>
          <cx:pt idx="13597">0.66923611111111114</cx:pt>
          <cx:pt idx="13598">0.67989583333333325</cx:pt>
          <cx:pt idx="13599">0.68626157407407407</cx:pt>
          <cx:pt idx="13600">0.68659722222222219</cx:pt>
          <cx:pt idx="13601">0.689386574074074</cx:pt>
          <cx:pt idx="13602">0.69545138888888891</cx:pt>
          <cx:pt idx="13603">0.69660879629629635</cx:pt>
          <cx:pt idx="13604">0.70168981481481474</cx:pt>
          <cx:pt idx="13605">0.73753472222222216</cx:pt>
          <cx:pt idx="13606">0.76038194444444451</cx:pt>
          <cx:pt idx="13607">0.76395833333333341</cx:pt>
        </cx:lvl>
      </cx:numDim>
    </cx:data>
  </cx:chartData>
  <cx:chart>
    <cx:plotArea>
      <cx:plotAreaRegion>
        <cx:series layoutId="clusteredColumn" uniqueId="{50A0E229-5AC0-4E70-96B9-CA750DD31FE9}">
          <cx:dataId val="0"/>
          <cx:layoutPr>
            <cx:binning intervalClosed="r">
              <cx:binSize val="0.010417500000000001"/>
            </cx:binning>
          </cx:layoutPr>
        </cx:series>
      </cx:plotAreaRegion>
      <cx:axis id="0" hidden="1">
        <cx:catScaling gapWidth="0"/>
        <cx:tickLabels/>
      </cx:axis>
      <cx:axis id="1">
        <cx:valScaling/>
        <cx:majorGridlines/>
        <cx:tickLabels/>
        <cx:txPr>
          <a:bodyPr spcFirstLastPara="1" vertOverflow="ellipsis" wrap="square" lIns="0" tIns="0" rIns="0" bIns="0" anchor="ctr" anchorCtr="1"/>
          <a:lstStyle/>
          <a:p>
            <a:pPr>
              <a:defRPr sz="1400"/>
            </a:pPr>
            <a:endParaRPr lang="en-US" sz="1400"/>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4" y="4"/>
            <a:ext cx="3037840" cy="46482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7171" name="Rectangle 3"/>
          <p:cNvSpPr>
            <a:spLocks noGrp="1" noChangeArrowheads="1"/>
          </p:cNvSpPr>
          <p:nvPr>
            <p:ph type="dt" sz="quarter" idx="1"/>
          </p:nvPr>
        </p:nvSpPr>
        <p:spPr bwMode="auto">
          <a:xfrm>
            <a:off x="3972560" y="4"/>
            <a:ext cx="3037840" cy="46482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dirty="0"/>
          </a:p>
        </p:txBody>
      </p:sp>
      <p:sp>
        <p:nvSpPr>
          <p:cNvPr id="7172" name="Rectangle 4"/>
          <p:cNvSpPr>
            <a:spLocks noGrp="1" noChangeArrowheads="1"/>
          </p:cNvSpPr>
          <p:nvPr>
            <p:ph type="ftr" sz="quarter" idx="2"/>
          </p:nvPr>
        </p:nvSpPr>
        <p:spPr bwMode="auto">
          <a:xfrm>
            <a:off x="4" y="8831584"/>
            <a:ext cx="3037840" cy="464820"/>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7173" name="Rectangle 5"/>
          <p:cNvSpPr>
            <a:spLocks noGrp="1" noChangeArrowheads="1"/>
          </p:cNvSpPr>
          <p:nvPr>
            <p:ph type="sldNum" sz="quarter" idx="3"/>
          </p:nvPr>
        </p:nvSpPr>
        <p:spPr bwMode="auto">
          <a:xfrm>
            <a:off x="3972560" y="8831584"/>
            <a:ext cx="3037840" cy="464820"/>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dirty="0"/>
          </a:p>
        </p:txBody>
      </p:sp>
    </p:spTree>
    <p:extLst>
      <p:ext uri="{BB962C8B-B14F-4D97-AF65-F5344CB8AC3E}">
        <p14:creationId xmlns:p14="http://schemas.microsoft.com/office/powerpoint/2010/main" val="602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4"/>
            <a:ext cx="3037840" cy="46482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099" name="Rectangle 3"/>
          <p:cNvSpPr>
            <a:spLocks noGrp="1" noChangeArrowheads="1"/>
          </p:cNvSpPr>
          <p:nvPr>
            <p:ph type="dt" idx="1"/>
          </p:nvPr>
        </p:nvSpPr>
        <p:spPr bwMode="auto">
          <a:xfrm>
            <a:off x="3972560" y="4"/>
            <a:ext cx="3037840" cy="46482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2" y="4415791"/>
            <a:ext cx="5140960" cy="4183380"/>
          </a:xfrm>
          <a:prstGeom prst="rect">
            <a:avLst/>
          </a:prstGeom>
          <a:noFill/>
          <a:ln w="9525">
            <a:noFill/>
            <a:miter lim="800000"/>
            <a:headEnd/>
            <a:tailEnd/>
          </a:ln>
        </p:spPr>
        <p:txBody>
          <a:bodyPr vert="horz" wrap="square" lIns="93150" tIns="46574" rIns="93150" bIns="46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 y="8831584"/>
            <a:ext cx="3037840" cy="464820"/>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4"/>
            <a:ext cx="3037840" cy="464820"/>
          </a:xfrm>
          <a:prstGeom prst="rect">
            <a:avLst/>
          </a:prstGeom>
          <a:noFill/>
          <a:ln w="9525">
            <a:noFill/>
            <a:miter lim="800000"/>
            <a:headEnd/>
            <a:tailEnd/>
          </a:ln>
        </p:spPr>
        <p:txBody>
          <a:bodyPr vert="horz" wrap="square" lIns="93150" tIns="46574" rIns="93150" bIns="4657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dirty="0"/>
          </a:p>
        </p:txBody>
      </p:sp>
    </p:spTree>
    <p:extLst>
      <p:ext uri="{BB962C8B-B14F-4D97-AF65-F5344CB8AC3E}">
        <p14:creationId xmlns:p14="http://schemas.microsoft.com/office/powerpoint/2010/main" val="4203044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1</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A49C3E33-B656-4318-9864-03F6B8DF986C}" type="slidenum">
              <a:rPr lang="en-US" smtClean="0">
                <a:latin typeface="Arial" pitchFamily="34" charset="0"/>
                <a:cs typeface="Arial" pitchFamily="34" charset="0"/>
              </a:rPr>
              <a:pPr/>
              <a:t>3</a:t>
            </a:fld>
            <a:endParaRPr lang="en-US" dirty="0" smtClean="0">
              <a:latin typeface="Arial" pitchFamily="34" charset="0"/>
              <a:cs typeface="Arial" pitchFamily="34" charset="0"/>
            </a:endParaRPr>
          </a:p>
        </p:txBody>
      </p:sp>
      <p:sp>
        <p:nvSpPr>
          <p:cNvPr id="164867"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38" tIns="46568" rIns="93138" bIns="46568" anchor="b"/>
          <a:lstStyle/>
          <a:p>
            <a:pPr algn="r" defTabSz="930156" eaLnBrk="0" hangingPunct="0"/>
            <a:endParaRPr lang="en-US" sz="1200" dirty="0">
              <a:latin typeface="Times" pitchFamily="18" charset="0"/>
            </a:endParaRPr>
          </a:p>
        </p:txBody>
      </p:sp>
      <p:sp>
        <p:nvSpPr>
          <p:cNvPr id="164868" name="Rectangle 2"/>
          <p:cNvSpPr>
            <a:spLocks noGrp="1" noRot="1" noChangeAspect="1" noChangeArrowheads="1" noTextEdit="1"/>
          </p:cNvSpPr>
          <p:nvPr>
            <p:ph type="sldImg"/>
          </p:nvPr>
        </p:nvSpPr>
        <p:spPr>
          <a:xfrm>
            <a:off x="1182688" y="696913"/>
            <a:ext cx="4645025" cy="3484562"/>
          </a:xfrm>
          <a:ln/>
        </p:spPr>
      </p:sp>
      <p:sp>
        <p:nvSpPr>
          <p:cNvPr id="164869" name="Rectangle 3"/>
          <p:cNvSpPr>
            <a:spLocks noGrp="1" noChangeArrowheads="1"/>
          </p:cNvSpPr>
          <p:nvPr>
            <p:ph type="body" idx="1"/>
          </p:nvPr>
        </p:nvSpPr>
        <p:spPr>
          <a:xfrm>
            <a:off x="699418" y="4414177"/>
            <a:ext cx="5611566" cy="4184993"/>
          </a:xfrm>
          <a:noFill/>
          <a:ln/>
        </p:spPr>
        <p:txBody>
          <a:bodyPr lIns="93138" tIns="46568" rIns="93138" bIns="46568"/>
          <a:lstStyle/>
          <a:p>
            <a:pPr eaLnBrk="1" hangingPunct="1"/>
            <a:r>
              <a:rPr lang="en-US" sz="900" b="1" dirty="0" smtClean="0">
                <a:latin typeface="Arial" pitchFamily="34" charset="0"/>
              </a:rPr>
              <a:t>SAY</a:t>
            </a:r>
          </a:p>
          <a:p>
            <a:pPr eaLnBrk="1" hangingPunct="1"/>
            <a:r>
              <a:rPr lang="en-US" sz="900" dirty="0" smtClean="0">
                <a:latin typeface="Arial" pitchFamily="34" charset="0"/>
              </a:rPr>
              <a:t>Briefly note where you are on the agenda.</a:t>
            </a:r>
          </a:p>
          <a:p>
            <a:pPr eaLnBrk="1" hangingPunct="1"/>
            <a:endParaRPr lang="en-US" sz="900" dirty="0" smtClean="0">
              <a:latin typeface="Arial" pitchFamily="34" charset="0"/>
            </a:endParaRPr>
          </a:p>
          <a:p>
            <a:pPr eaLnBrk="1" hangingPunct="1"/>
            <a:r>
              <a:rPr lang="en-US" sz="900" b="1" dirty="0" smtClean="0">
                <a:latin typeface="Arial" pitchFamily="34" charset="0"/>
              </a:rPr>
              <a:t>DO</a:t>
            </a:r>
          </a:p>
          <a:p>
            <a:pPr eaLnBrk="1" hangingPunct="1"/>
            <a:r>
              <a:rPr lang="en-US" sz="900" dirty="0" smtClean="0">
                <a:latin typeface="Arial" pitchFamily="34" charset="0"/>
              </a:rPr>
              <a:t>Check to see if there are any questions before moving forward.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4</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11</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Examples: impact of work on customers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Process improvement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Training to process to policy and procedure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support clients in teams, answer technical questions for one another, we cover for each other when out, we rotate on call duties, we have each other’s back in general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Big on thank you and do things like dinner for 2 or hotel stay for outstanding work</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do 1 scheduled company event </a:t>
            </a:r>
            <a:r>
              <a:rPr lang="en-US" baseline="0" dirty="0" err="1" smtClean="0"/>
              <a:t>ea</a:t>
            </a:r>
            <a:r>
              <a:rPr lang="en-US" baseline="0" dirty="0" smtClean="0"/>
              <a:t> quarter like our Christmas party and a visit to 6 Flags. We also do ad hoc events like A’s games, shuffle board, beers after monthly training.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use state of the art service management and monitoring software.  We provide 4 – 6 weeks of initial training and then ongoing coaching and training there after.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23</a:t>
            </a:fld>
            <a:endParaRPr lang="en-US" dirty="0"/>
          </a:p>
        </p:txBody>
      </p:sp>
    </p:spTree>
    <p:extLst>
      <p:ext uri="{BB962C8B-B14F-4D97-AF65-F5344CB8AC3E}">
        <p14:creationId xmlns:p14="http://schemas.microsoft.com/office/powerpoint/2010/main" val="289225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26</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Because we are growing and have a clear cut career ladder, we provide more opportunities than most businesses.  Ex = Catherine.</a:t>
            </a:r>
            <a:r>
              <a:rPr lang="en-US" baseline="0" dirty="0" smtClean="0"/>
              <a:t>  Consultant for a year and a half prior to being promoted to Ops mgr.</a:t>
            </a:r>
            <a:endParaRPr lang="en-US" dirty="0" smtClean="0"/>
          </a:p>
          <a:p>
            <a:r>
              <a:rPr lang="en-US" dirty="0" smtClean="0"/>
              <a:t>Because we are a consulting company that works with growing businesses we are the perfect place to quickly learn and stay abreast of the latest technology.  We implement new systems for a variety of customers on a regular basis which allows us to expand our experience and skill set.  Last but not least, you get to work with and learn from some of the best IT pros in the business.</a:t>
            </a:r>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29</a:t>
            </a:fld>
            <a:endParaRPr lang="en-US" dirty="0"/>
          </a:p>
        </p:txBody>
      </p:sp>
    </p:spTree>
    <p:extLst>
      <p:ext uri="{BB962C8B-B14F-4D97-AF65-F5344CB8AC3E}">
        <p14:creationId xmlns:p14="http://schemas.microsoft.com/office/powerpoint/2010/main" val="105306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31</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D446D-95DC-4D91-98CC-C4AD03C78757}" type="slidenum">
              <a:rPr lang="en-US"/>
              <a:pPr/>
              <a:t>32</a:t>
            </a:fld>
            <a:endParaRPr lang="en-US" dirty="0"/>
          </a:p>
        </p:txBody>
      </p:sp>
      <p:sp>
        <p:nvSpPr>
          <p:cNvPr id="35842" name="Rectangle 2"/>
          <p:cNvSpPr>
            <a:spLocks noGrp="1" noRot="1" noChangeAspect="1" noChangeArrowheads="1" noTextEdit="1"/>
          </p:cNvSpPr>
          <p:nvPr>
            <p:ph type="sldImg"/>
          </p:nvPr>
        </p:nvSpPr>
        <p:spPr>
          <a:xfrm>
            <a:off x="1181100" y="696913"/>
            <a:ext cx="4648200" cy="348615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smtClean="0"/>
              <a:t>Click to edit Master subtitle style</a:t>
            </a:r>
            <a:endParaRPr lang="en-US" dirty="0"/>
          </a:p>
        </p:txBody>
      </p:sp>
      <p:sp>
        <p:nvSpPr>
          <p:cNvPr id="5" name="TextBox 4"/>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111" y="595397"/>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4" y="1295400"/>
            <a:ext cx="7748587" cy="4572000"/>
          </a:xfrm>
        </p:spPr>
        <p:txBody>
          <a:bodyPr/>
          <a:lstStyle/>
          <a:p>
            <a:pPr lvl="0"/>
            <a:endParaRPr lang="en-US" noProof="0" smtClean="0"/>
          </a:p>
        </p:txBody>
      </p:sp>
    </p:spTree>
  </p:cSld>
  <p:clrMapOvr>
    <a:masterClrMapping/>
  </p:clrMapOvr>
  <p:transition>
    <p:strips dir="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75396F19-D26A-48AD-B215-11383BA5CB4A}" type="slidenum">
              <a:rPr lang="en-US"/>
              <a:pPr>
                <a:defRPr/>
              </a:pPr>
              <a:t>‹#›</a:t>
            </a:fld>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Date Placeholder 8"/>
          <p:cNvSpPr>
            <a:spLocks noGrp="1"/>
          </p:cNvSpPr>
          <p:nvPr>
            <p:ph type="dt" sz="half" idx="12"/>
          </p:nvPr>
        </p:nvSpPr>
        <p:spPr/>
        <p:txBody>
          <a:bodyPr/>
          <a:lstStyle>
            <a:lvl1pPr>
              <a:defRPr/>
            </a:lvl1pPr>
          </a:lstStyle>
          <a:p>
            <a:pPr>
              <a:defRPr/>
            </a:pPr>
            <a:r>
              <a:t>Confidential</a:t>
            </a:r>
            <a:endParaRPr dirty="0"/>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666"/>
          </a:xfrm>
          <a:prstGeom prst="rect">
            <a:avLst/>
          </a:prstGeom>
          <a:noFill/>
        </p:spPr>
        <p:txBody>
          <a:bodyPr>
            <a:spAutoFit/>
          </a:bodyPr>
          <a:lstStyle/>
          <a:p>
            <a:pPr algn="r">
              <a:defRPr/>
            </a:pPr>
            <a:r>
              <a:rPr lang="en-US" sz="600" dirty="0">
                <a:solidFill>
                  <a:srgbClr val="C0C0C0">
                    <a:lumMod val="75000"/>
                  </a:srgbClr>
                </a:solidFill>
              </a:rPr>
              <a:t>© 2009 VMware Inc. All rights reserved</a:t>
            </a:r>
          </a:p>
        </p:txBody>
      </p:sp>
      <p:sp>
        <p:nvSpPr>
          <p:cNvPr id="5" name="Rectangle 4"/>
          <p:cNvSpPr txBox="1">
            <a:spLocks noChangeArrowheads="1"/>
          </p:cNvSpPr>
          <p:nvPr userDrawn="1"/>
        </p:nvSpPr>
        <p:spPr bwMode="white">
          <a:xfrm>
            <a:off x="223838" y="6394449"/>
            <a:ext cx="2133600" cy="476251"/>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t>Confidential</a:t>
            </a:r>
            <a:endParaRPr lang="en-US" dirty="0"/>
          </a:p>
        </p:txBody>
      </p:sp>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749808" y="784225"/>
            <a:ext cx="7722870" cy="1079627"/>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727710" y="2210436"/>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8BF1DE-52AC-444D-9D4A-7466C69D8841}"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87D380-734E-4E2A-94A5-841BD2A85DE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EBAC826-814E-4BF8-A1C4-8C2260EF79C2}" type="datetimeFigureOut">
              <a:rPr lang="en-US" smtClean="0">
                <a:solidFill>
                  <a:srgbClr val="000000"/>
                </a:solidFill>
              </a:rPr>
              <a:pPr>
                <a:defRPr/>
              </a:pPr>
              <a:t>10/13/2016</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09082EAD-B707-4B86-AAC5-4163D1471A2A}" type="slidenum">
              <a:rPr lang="en-US" smtClean="0">
                <a:solidFill>
                  <a:srgbClr val="000000"/>
                </a:solidFill>
              </a:rPr>
              <a:pPr>
                <a:defRPr/>
              </a:pPr>
              <a:t>‹#›</a:t>
            </a:fld>
            <a:endParaRPr lang="en-US">
              <a:solidFill>
                <a:srgbClr val="000000"/>
              </a:solidFill>
            </a:endParaRPr>
          </a:p>
        </p:txBody>
      </p:sp>
    </p:spTree>
  </p:cSld>
  <p:clrMapOvr>
    <a:masterClrMapping/>
  </p:clrMapOv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649837-B981-495D-9D7F-BB39DFAB9DDD}"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E28B4-0C54-4823-ACED-C2F0BF46E7C0}" type="slidenum">
              <a:rPr lang="en-US">
                <a:solidFill>
                  <a:srgbClr val="000000"/>
                </a:solidFill>
              </a:rPr>
              <a:pPr>
                <a:defRPr/>
              </a:pPr>
              <a:t>‹#›</a:t>
            </a:fld>
            <a:endParaRPr lang="en-US">
              <a:solidFill>
                <a:srgbClr val="000000"/>
              </a:solidFill>
            </a:endParaRPr>
          </a:p>
        </p:txBody>
      </p:sp>
    </p:spTree>
  </p:cSld>
  <p:clrMapOvr>
    <a:masterClrMapping/>
  </p:clrMapOv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844D25B-4D6A-4DA6-9BD4-8253E6C43670}"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AD5E3A-8387-4021-B3AE-FDF6CFFF149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27FFEBE-4E77-43A7-8289-B651A68A1F81}" type="datetimeFigureOut">
              <a:rPr lang="en-US">
                <a:solidFill>
                  <a:srgbClr val="000000"/>
                </a:solidFill>
              </a:rPr>
              <a:pPr>
                <a:defRPr/>
              </a:pPr>
              <a:t>10/13/2016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0C643F-F6B6-4A18-8C6A-B1F8681E1E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7CDA021-A312-4241-B9EF-3C3CCDF081B6}" type="datetimeFigureOut">
              <a:rPr lang="en-US">
                <a:solidFill>
                  <a:srgbClr val="000000"/>
                </a:solidFill>
              </a:rPr>
              <a:pPr>
                <a:defRPr/>
              </a:pPr>
              <a:t>10/13/2016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8B1B60-75C9-4E62-81D9-5F6490F8CEA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A19442-1B4E-4871-B2A1-077A22AD2848}" type="datetimeFigureOut">
              <a:rPr lang="en-US">
                <a:solidFill>
                  <a:srgbClr val="000000"/>
                </a:solidFill>
              </a:rPr>
              <a:pPr>
                <a:defRPr/>
              </a:pPr>
              <a:t>10/13/2016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1E0909-04A9-4B3A-A0E5-7C30BF6D0772}" type="slidenum">
              <a:rPr lang="en-US">
                <a:solidFill>
                  <a:srgbClr val="000000"/>
                </a:solidFill>
              </a:rPr>
              <a:pPr>
                <a:defRPr/>
              </a:pPr>
              <a:t>‹#›</a:t>
            </a:fld>
            <a:endParaRPr lang="en-US">
              <a:solidFill>
                <a:srgbClr val="000000"/>
              </a:solidFill>
            </a:endParaRPr>
          </a:p>
        </p:txBody>
      </p:sp>
    </p:spTree>
  </p:cSld>
  <p:clrMapOvr>
    <a:masterClrMapping/>
  </p:clrMapOv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B86BE7-1828-44C7-91CE-97D541BDE47D}"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3D1091-8E1C-4B31-91C8-4E772EE5C76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F3449A-A917-4925-BADC-B12D1F955B11}"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CFEFA-6199-453F-B52E-46F5F2ADDB2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5"/>
            <a:ext cx="7630668" cy="1079627"/>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76B26D8-82A1-4AEA-A5A2-CF358FD14E66}"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7082A-7DD8-42C2-B4B9-D9C51209F57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8DE6AF-47DB-46CC-AAA5-37580D628DBB}"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AAF197-AF36-456E-AE49-1B043A565F0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E77343-9D68-4F46-9D4E-EB65AA8A456C}"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2821B-EF6E-4D21-BAF7-8BDC19833D3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6C32DEF-6C7D-4C0F-B4B5-652D30B74CAC}"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E6F9E-8B30-4244-8D89-BA4F7ABBC82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BC56A5-A8B4-4B27-8585-7E2E2FA1C2E3}"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863E7-A45E-4CEE-95EE-B1509529571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EE57C83-D612-487E-9260-AA13018694FF}"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BDAC6A-6C61-41C2-8739-3F49642AE4B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785ABEB-92EE-4227-BDC0-D424176B6C64}" type="datetimeFigureOut">
              <a:rPr lang="en-US">
                <a:solidFill>
                  <a:srgbClr val="000000"/>
                </a:solidFill>
              </a:rPr>
              <a:pPr>
                <a:defRPr/>
              </a:pPr>
              <a:t>10/13/2016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7D0C36-603D-4795-960B-3382A560D86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407DD88-ED14-4FFE-9C0E-D83198F2F111}" type="datetimeFigureOut">
              <a:rPr lang="en-US">
                <a:solidFill>
                  <a:srgbClr val="000000"/>
                </a:solidFill>
              </a:rPr>
              <a:pPr>
                <a:defRPr/>
              </a:pPr>
              <a:t>10/13/2016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94F6EB-0B2A-4223-81F7-625AB1276A9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0"/>
              </a:spcAft>
              <a:defRPr/>
            </a:pPr>
            <a:endParaRPr lang="en-US" sz="1600">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D53715-632F-4612-9811-F1AB0FBC4D7C}"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C84CCC-916C-4EDB-B1D5-F5735C8BE39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0DC9B6-5560-4DF1-9643-D6A9B2A34D37}"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FBA625-178B-4F21-9C11-FE8235E5C3F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37B2D5D-0630-437A-BA1F-13A5A74BC1E0}"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04D92F-DED0-4416-B7A1-1F842A74E84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E40A69-64D9-476F-AC7E-2B28A0A8E19B}"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EA9F7E-0F07-4C6F-B2BB-3000F1E3B1A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5"/>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877005679"/>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85"/>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5"/>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203319142"/>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5"/>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6868264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235832953"/>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951853508"/>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1781641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3931379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372931803"/>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978984452"/>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750087414"/>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1914765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2"/>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120631766"/>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82"/>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2"/>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743575281"/>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202"/>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37681662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7961645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105050356"/>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2746581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
        <p:nvSpPr>
          <p:cNvPr id="5" name="TextBox 4"/>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rgbClr val="C0C0C0">
                    <a:lumMod val="75000"/>
                  </a:srgbClr>
                </a:solidFill>
              </a:rPr>
              <a:t>© 2010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611405614"/>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255189864"/>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817673595"/>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629126227"/>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4189553075"/>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8"/>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92004112"/>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78"/>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128469795"/>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32183278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084992049"/>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5193799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032415010"/>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090814829"/>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956357457"/>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17457951"/>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529826399"/>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365476490"/>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3"/>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122965767"/>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73"/>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3"/>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042913019"/>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93"/>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600508009"/>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8086125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03991323"/>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069454528"/>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929454198"/>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135065787"/>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085416264"/>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85943287"/>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60127702"/>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86"/>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440173217"/>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66"/>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86"/>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790949786"/>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86"/>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9122146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5"/>
            <a:ext cx="7722870" cy="1079627"/>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6"/>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058396862"/>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635487971"/>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712417559"/>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439420530"/>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71868525"/>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127220370"/>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341203741"/>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735329025"/>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78"/>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732723253"/>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58"/>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7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9963914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7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082824761"/>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74901085"/>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539107795"/>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822220966"/>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512512384"/>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53047439"/>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78055543"/>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815909295"/>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610875405"/>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6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657900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t>SOLUTION</a:t>
            </a:r>
            <a:r>
              <a:rPr lang="en-US" dirty="0" smtClean="0"/>
              <a:t>TRACK  | VMware vSphere </a:t>
            </a:r>
            <a:endParaRPr lang="en-US" dirty="0"/>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49"/>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69"/>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146967859"/>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69"/>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01823087"/>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264548930"/>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25737441"/>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831679800"/>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878129732"/>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147917105"/>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922506741"/>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055459730"/>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7259158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smtClean="0"/>
              <a:t>Click to edit Master subtitle style</a:t>
            </a:r>
            <a:endParaRPr lang="en-US" dirty="0"/>
          </a:p>
        </p:txBody>
      </p:sp>
      <p:sp>
        <p:nvSpPr>
          <p:cNvPr id="5" name="TextBox 4"/>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rgbClr val="C0C0C0">
                    <a:lumMod val="75000"/>
                  </a:srgbClr>
                </a:solidFill>
              </a:rPr>
              <a:t>© 2010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58"/>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020408617"/>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38"/>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5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460885688"/>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58"/>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301361250"/>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667128548"/>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114784991"/>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275513986"/>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883153503"/>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99259640"/>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232395917"/>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33891910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solidFill>
                  <a:srgbClr val="FFFFFF"/>
                </a:solidFill>
              </a:rPr>
              <a:t>SOLUTION</a:t>
            </a:r>
            <a:r>
              <a:rPr lang="en-US" dirty="0" smtClean="0">
                <a:solidFill>
                  <a:srgbClr val="FFFFFF"/>
                </a:solidFill>
              </a:rPr>
              <a:t>TRACK  | VMware vSphere </a:t>
            </a:r>
            <a:endParaRPr lang="en-US" dirty="0">
              <a:solidFill>
                <a:srgbClr val="FFFFFF"/>
              </a:solidFill>
            </a:endParaRPr>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530401283"/>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46"/>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06984806"/>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26"/>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46"/>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226215544"/>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46"/>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137979460"/>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806858418"/>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379416065"/>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044774848"/>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665935698"/>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871265389"/>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9942221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solidFill>
                  <a:srgbClr val="FFFFFF"/>
                </a:solidFill>
              </a:rPr>
              <a:t>SOLUTION</a:t>
            </a:r>
            <a:r>
              <a:rPr lang="en-US" dirty="0" smtClean="0">
                <a:solidFill>
                  <a:srgbClr val="FFFFFF"/>
                </a:solidFill>
              </a:rPr>
              <a:t>TRACK  | VMware vSphere </a:t>
            </a:r>
            <a:endParaRPr lang="en-US" dirty="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8"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084982210"/>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477238699"/>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34"/>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054465980"/>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14"/>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34"/>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4287772970"/>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0"/>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1"/>
          <p:cNvSpPr>
            <a:spLocks noGrp="1"/>
          </p:cNvSpPr>
          <p:nvPr>
            <p:ph type="title"/>
          </p:nvPr>
        </p:nvSpPr>
        <p:spPr>
          <a:xfrm>
            <a:off x="623888" y="1341134"/>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3533581600"/>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5" name="Footer Placeholder 4"/>
          <p:cNvSpPr>
            <a:spLocks noGrp="1"/>
          </p:cNvSpPr>
          <p:nvPr>
            <p:ph type="ftr" sz="quarter" idx="11"/>
          </p:nvPr>
        </p:nvSpPr>
        <p:spPr/>
        <p:txBody>
          <a:bodyPr/>
          <a:lstStyle/>
          <a:p>
            <a:endParaRPr lang="en-US">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577406971"/>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2488684157"/>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4" name="Footer Placeholder 3"/>
          <p:cNvSpPr>
            <a:spLocks noGrp="1"/>
          </p:cNvSpPr>
          <p:nvPr>
            <p:ph type="ftr" sz="quarter" idx="11"/>
          </p:nvPr>
        </p:nvSpPr>
        <p:spPr/>
        <p:txBody>
          <a:bodyPr/>
          <a:lstStyle/>
          <a:p>
            <a:endParaRPr lang="en-US">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794748147"/>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3" name="Footer Placeholder 2"/>
          <p:cNvSpPr>
            <a:spLocks noGrp="1"/>
          </p:cNvSpPr>
          <p:nvPr>
            <p:ph type="ftr" sz="quarter" idx="11"/>
          </p:nvPr>
        </p:nvSpPr>
        <p:spPr/>
        <p:txBody>
          <a:bodyPr/>
          <a:lstStyle/>
          <a:p>
            <a:endParaRPr lang="en-US">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spTree>
    <p:extLst>
      <p:ext uri="{BB962C8B-B14F-4D97-AF65-F5344CB8AC3E}">
        <p14:creationId xmlns:p14="http://schemas.microsoft.com/office/powerpoint/2010/main" val="1573236440"/>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6056"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9"/>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68442410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5"/>
            <a:ext cx="7630668" cy="1079627"/>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solidFill>
                  <a:srgbClr val="FFFFFF"/>
                </a:solidFill>
              </a:rPr>
              <a:t>SOLUTION</a:t>
            </a:r>
            <a:r>
              <a:rPr lang="en-US" dirty="0" smtClean="0">
                <a:solidFill>
                  <a:srgbClr val="FFFFFF"/>
                </a:solidFill>
              </a:rPr>
              <a:t>TRACK  | VMware vSphere </a:t>
            </a:r>
            <a:endParaRPr lang="en-US" dirty="0">
              <a:solidFill>
                <a:srgbClr val="FFFFFF"/>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3"/>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4181654942"/>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4517157"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667911773"/>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3" name="Picture Placeholder 2"/>
          <p:cNvSpPr>
            <a:spLocks noGrp="1"/>
          </p:cNvSpPr>
          <p:nvPr>
            <p:ph type="pic" idx="1"/>
          </p:nvPr>
        </p:nvSpPr>
        <p:spPr>
          <a:xfrm>
            <a:off x="0" y="1"/>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a:solidFill>
                <a:srgbClr val="262F3C">
                  <a:tint val="75000"/>
                </a:srgbClr>
              </a:solidFill>
            </a:endParaRPr>
          </a:p>
        </p:txBody>
      </p:sp>
      <p:sp>
        <p:nvSpPr>
          <p:cNvPr id="6" name="Footer Placeholder 5"/>
          <p:cNvSpPr>
            <a:spLocks noGrp="1"/>
          </p:cNvSpPr>
          <p:nvPr>
            <p:ph type="ftr" sz="quarter" idx="11"/>
          </p:nvPr>
        </p:nvSpPr>
        <p:spPr/>
        <p:txBody>
          <a:bodyPr/>
          <a:lstStyle/>
          <a:p>
            <a:endParaRPr lang="en-US">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3"/>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5"/>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453586332"/>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Title-White">
    <p:spTree>
      <p:nvGrpSpPr>
        <p:cNvPr id="1" name=""/>
        <p:cNvGrpSpPr/>
        <p:nvPr/>
      </p:nvGrpSpPr>
      <p:grpSpPr>
        <a:xfrm>
          <a:off x="0" y="0"/>
          <a:ext cx="0" cy="0"/>
          <a:chOff x="0" y="0"/>
          <a:chExt cx="0" cy="0"/>
        </a:xfrm>
      </p:grpSpPr>
      <p:sp>
        <p:nvSpPr>
          <p:cNvPr id="7" name="Rectangle 6"/>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Title 1"/>
          <p:cNvSpPr>
            <a:spLocks noGrp="1"/>
          </p:cNvSpPr>
          <p:nvPr>
            <p:ph type="title"/>
          </p:nvPr>
        </p:nvSpPr>
        <p:spPr>
          <a:xfrm>
            <a:off x="623888" y="134112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1294231318"/>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Title-Blue">
    <p:spTree>
      <p:nvGrpSpPr>
        <p:cNvPr id="1" name=""/>
        <p:cNvGrpSpPr/>
        <p:nvPr/>
      </p:nvGrpSpPr>
      <p:grpSpPr>
        <a:xfrm>
          <a:off x="0" y="0"/>
          <a:ext cx="0" cy="0"/>
          <a:chOff x="0" y="0"/>
          <a:chExt cx="0" cy="0"/>
        </a:xfrm>
      </p:grpSpPr>
      <p:sp>
        <p:nvSpPr>
          <p:cNvPr id="8" name="Rectangle 7"/>
          <p:cNvSpPr/>
          <p:nvPr userDrawn="1"/>
        </p:nvSpPr>
        <p:spPr>
          <a:xfrm>
            <a:off x="-4762" y="1"/>
            <a:ext cx="9144000" cy="62348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Title 1"/>
          <p:cNvSpPr>
            <a:spLocks noGrp="1"/>
          </p:cNvSpPr>
          <p:nvPr>
            <p:ph type="title"/>
          </p:nvPr>
        </p:nvSpPr>
        <p:spPr>
          <a:xfrm>
            <a:off x="623888" y="1341121"/>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4110733068"/>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Title-Gray">
    <p:spTree>
      <p:nvGrpSpPr>
        <p:cNvPr id="1" name=""/>
        <p:cNvGrpSpPr/>
        <p:nvPr/>
      </p:nvGrpSpPr>
      <p:grpSpPr>
        <a:xfrm>
          <a:off x="0" y="0"/>
          <a:ext cx="0" cy="0"/>
          <a:chOff x="0" y="0"/>
          <a:chExt cx="0" cy="0"/>
        </a:xfrm>
      </p:grpSpPr>
      <p:sp>
        <p:nvSpPr>
          <p:cNvPr id="8" name="Rectangle 7"/>
          <p:cNvSpPr/>
          <p:nvPr userDrawn="1"/>
        </p:nvSpPr>
        <p:spPr>
          <a:xfrm>
            <a:off x="0" y="-18902"/>
            <a:ext cx="9144000" cy="62348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Title 1"/>
          <p:cNvSpPr>
            <a:spLocks noGrp="1"/>
          </p:cNvSpPr>
          <p:nvPr>
            <p:ph type="title"/>
          </p:nvPr>
        </p:nvSpPr>
        <p:spPr>
          <a:xfrm>
            <a:off x="623888" y="1341121"/>
            <a:ext cx="7886700" cy="2852737"/>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267200"/>
            <a:ext cx="7886700" cy="1500187"/>
          </a:xfrm>
        </p:spPr>
        <p:txBody>
          <a:bodyPr lIns="137160">
            <a:normAutofit/>
          </a:bodyPr>
          <a:lstStyle>
            <a:lvl1pPr marL="0" indent="0">
              <a:buNone/>
              <a:defRPr sz="20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2647791872"/>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645920"/>
            <a:ext cx="7886700" cy="4267200"/>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F3C">
                  <a:tint val="75000"/>
                </a:srgbClr>
              </a:solidFill>
            </a:endParaRPr>
          </a:p>
        </p:txBody>
      </p:sp>
      <p:sp>
        <p:nvSpPr>
          <p:cNvPr id="6" name="Slide Number Placeholder 5"/>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373363340"/>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3886200"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3430910999"/>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4" name="Footer Placeholder 3"/>
          <p:cNvSpPr>
            <a:spLocks noGrp="1"/>
          </p:cNvSpPr>
          <p:nvPr>
            <p:ph type="ftr" sz="quarter" idx="11"/>
          </p:nvPr>
        </p:nvSpPr>
        <p:spPr/>
        <p:txBody>
          <a:bodyPr/>
          <a:lstStyle/>
          <a:p>
            <a:endParaRPr lang="en-US" dirty="0">
              <a:solidFill>
                <a:srgbClr val="262F3C">
                  <a:tint val="75000"/>
                </a:srgbClr>
              </a:solidFill>
            </a:endParaRPr>
          </a:p>
        </p:txBody>
      </p:sp>
      <p:sp>
        <p:nvSpPr>
          <p:cNvPr id="5" name="Slide Number Placeholder 4"/>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3530207677"/>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Date Placeholder 1"/>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F3C">
                  <a:tint val="75000"/>
                </a:srgbClr>
              </a:solidFill>
            </a:endParaRPr>
          </a:p>
        </p:txBody>
      </p:sp>
      <p:sp>
        <p:nvSpPr>
          <p:cNvPr id="4" name="Slide Number Placeholder 3"/>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spTree>
    <p:extLst>
      <p:ext uri="{BB962C8B-B14F-4D97-AF65-F5344CB8AC3E}">
        <p14:creationId xmlns:p14="http://schemas.microsoft.com/office/powerpoint/2010/main" val="422692807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solidFill>
                  <a:srgbClr val="FFFFFF"/>
                </a:solidFill>
              </a:rPr>
              <a:t>SOLUTION</a:t>
            </a:r>
            <a:r>
              <a:rPr lang="en-US" dirty="0" smtClean="0">
                <a:solidFill>
                  <a:srgbClr val="FFFFFF"/>
                </a:solidFill>
              </a:rPr>
              <a:t>TRACK  | VMware vSphere </a:t>
            </a:r>
            <a:endParaRPr lang="en-US" dirty="0">
              <a:solidFill>
                <a:srgbClr val="FFFFFF"/>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aption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3" name="Picture Placeholder 2"/>
          <p:cNvSpPr>
            <a:spLocks noGrp="1"/>
          </p:cNvSpPr>
          <p:nvPr>
            <p:ph type="pic" idx="1"/>
          </p:nvPr>
        </p:nvSpPr>
        <p:spPr>
          <a:xfrm>
            <a:off x="4516042" y="0"/>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379307"/>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400384278"/>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Picture Left-Caption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3" name="Picture Placeholder 2"/>
          <p:cNvSpPr>
            <a:spLocks noGrp="1"/>
          </p:cNvSpPr>
          <p:nvPr>
            <p:ph type="pic" idx="1"/>
          </p:nvPr>
        </p:nvSpPr>
        <p:spPr>
          <a:xfrm>
            <a:off x="0" y="0"/>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940836" y="377952"/>
            <a:ext cx="3574514" cy="5296747"/>
          </a:xfrm>
        </p:spPr>
        <p:txBody>
          <a:bodyPr anchor="ctr">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2954851543"/>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Quote Left-Pictur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3" name="Picture Placeholder 2"/>
          <p:cNvSpPr>
            <a:spLocks noGrp="1"/>
          </p:cNvSpPr>
          <p:nvPr>
            <p:ph type="pic" idx="1"/>
          </p:nvPr>
        </p:nvSpPr>
        <p:spPr>
          <a:xfrm>
            <a:off x="4517137" y="0"/>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630936" y="3595221"/>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630936" y="677334"/>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1240519851"/>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Picture Left-Quote Right">
    <p:spTree>
      <p:nvGrpSpPr>
        <p:cNvPr id="1" name=""/>
        <p:cNvGrpSpPr/>
        <p:nvPr/>
      </p:nvGrpSpPr>
      <p:grpSpPr>
        <a:xfrm>
          <a:off x="0" y="0"/>
          <a:ext cx="0" cy="0"/>
          <a:chOff x="0" y="0"/>
          <a:chExt cx="0" cy="0"/>
        </a:xfrm>
      </p:grpSpPr>
      <p:sp>
        <p:nvSpPr>
          <p:cNvPr id="9" name="Rectangle 8"/>
          <p:cNvSpPr/>
          <p:nvPr userDrawn="1"/>
        </p:nvSpPr>
        <p:spPr>
          <a:xfrm>
            <a:off x="0" y="-18901"/>
            <a:ext cx="9144000"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3" name="Picture Placeholder 2"/>
          <p:cNvSpPr>
            <a:spLocks noGrp="1"/>
          </p:cNvSpPr>
          <p:nvPr>
            <p:ph type="pic" idx="1"/>
          </p:nvPr>
        </p:nvSpPr>
        <p:spPr>
          <a:xfrm>
            <a:off x="0" y="0"/>
            <a:ext cx="4627959" cy="6199019"/>
          </a:xfrm>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6F47B6BF-3C31-034E-8527-7E6020BE250D}" type="datetimeFigureOut">
              <a:rPr lang="en-US" smtClean="0">
                <a:solidFill>
                  <a:srgbClr val="262F3C">
                    <a:tint val="75000"/>
                  </a:srgbClr>
                </a:solidFill>
              </a:rPr>
              <a:pPr/>
              <a:t>10/13/2016</a:t>
            </a:fld>
            <a:endParaRPr lang="en-US" dirty="0">
              <a:solidFill>
                <a:srgbClr val="262F3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F3C">
                  <a:tint val="75000"/>
                </a:srgbClr>
              </a:solidFill>
            </a:endParaRPr>
          </a:p>
        </p:txBody>
      </p:sp>
      <p:sp>
        <p:nvSpPr>
          <p:cNvPr id="7" name="Slide Number Placeholder 6"/>
          <p:cNvSpPr>
            <a:spLocks noGrp="1"/>
          </p:cNvSpPr>
          <p:nvPr>
            <p:ph type="sldNum" sz="quarter" idx="12"/>
          </p:nvPr>
        </p:nvSpPr>
        <p:spPr/>
        <p:txBody>
          <a:bodyPr/>
          <a:lstStyle/>
          <a:p>
            <a:fld id="{96F1D689-F0F3-6C44-B87C-8E885E023E02}" type="slidenum">
              <a:rPr lang="en-US" smtClean="0">
                <a:solidFill>
                  <a:srgbClr val="262F3C">
                    <a:tint val="75000"/>
                  </a:srgbClr>
                </a:solidFill>
              </a:rPr>
              <a:pPr/>
              <a:t>‹#›</a:t>
            </a:fld>
            <a:endParaRPr lang="en-US" dirty="0">
              <a:solidFill>
                <a:srgbClr val="262F3C">
                  <a:tint val="75000"/>
                </a:srgbClr>
              </a:solidFill>
            </a:endParaRPr>
          </a:p>
        </p:txBody>
      </p:sp>
      <p:cxnSp>
        <p:nvCxnSpPr>
          <p:cNvPr id="10" name="Straight Connector 9"/>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p:nvPr>
        </p:nvSpPr>
        <p:spPr>
          <a:xfrm>
            <a:off x="4940836" y="3595221"/>
            <a:ext cx="3574514" cy="1606700"/>
          </a:xfrm>
        </p:spPr>
        <p:txBody>
          <a:bodyPr tIns="91440">
            <a:normAutofit/>
          </a:bodyPr>
          <a:lstStyle>
            <a:lvl1pPr marL="0" indent="0">
              <a:buNone/>
              <a:defRPr sz="18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4940836" y="677334"/>
            <a:ext cx="3574514" cy="2871892"/>
          </a:xfrm>
        </p:spPr>
        <p:txBody>
          <a:bodyPr anchor="b">
            <a:norm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0232364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solidFill>
                  <a:srgbClr val="FFFFFF"/>
                </a:solidFill>
              </a:rPr>
              <a:t>SOLUTION</a:t>
            </a:r>
            <a:r>
              <a:rPr lang="en-US" dirty="0" smtClean="0">
                <a:solidFill>
                  <a:srgbClr val="FFFFFF"/>
                </a:solidFill>
              </a:rPr>
              <a:t>TRACK  | VMware vSphere </a:t>
            </a:r>
            <a:endParaRPr lang="en-US" dirty="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1"/>
          </p:nvPr>
        </p:nvSpPr>
        <p:spPr>
          <a:xfrm>
            <a:off x="377517" y="5943600"/>
            <a:ext cx="8382000" cy="228600"/>
          </a:xfrm>
          <a:ln/>
        </p:spPr>
        <p:txBody>
          <a:bodyPr/>
          <a:lstStyle>
            <a:lvl1pPr>
              <a:defRPr/>
            </a:lvl1pPr>
          </a:lstStyle>
          <a:p>
            <a:pPr>
              <a:defRPr/>
            </a:pPr>
            <a:r>
              <a:rPr lang="en-US" dirty="0" smtClean="0">
                <a:solidFill>
                  <a:srgbClr val="FFFFFF"/>
                </a:solidFill>
              </a:rPr>
              <a:t>Insert Course Title Here – Revision [Insert Letter Here] </a:t>
            </a:r>
            <a:endParaRPr lang="en-US" dirty="0">
              <a:solidFill>
                <a:srgbClr val="FFFFFF"/>
              </a:solidFill>
            </a:endParaRPr>
          </a:p>
        </p:txBody>
      </p:sp>
      <p:sp>
        <p:nvSpPr>
          <p:cNvPr id="5"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lgn="l" eaLnBrk="0" hangingPunct="0">
              <a:spcAft>
                <a:spcPct val="0"/>
              </a:spcAft>
              <a:defRPr/>
            </a:pPr>
            <a:r>
              <a:rPr lang="en-US" sz="1000" b="1" dirty="0" smtClean="0">
                <a:solidFill>
                  <a:srgbClr val="FFFFFF"/>
                </a:solidFill>
              </a:rPr>
              <a:t>SOLUTION</a:t>
            </a:r>
            <a:r>
              <a:rPr lang="en-US" sz="1000" dirty="0" smtClean="0">
                <a:solidFill>
                  <a:srgbClr val="FFFFFF"/>
                </a:solidFill>
              </a:rPr>
              <a:t>TRACK  | VMware vSphere </a:t>
            </a:r>
            <a:endParaRPr lang="en-US" sz="1000" dirty="0">
              <a:solidFill>
                <a:srgbClr val="FFFFFF"/>
              </a:solidFill>
            </a:endParaRPr>
          </a:p>
        </p:txBody>
      </p:sp>
    </p:spTree>
  </p:cSld>
  <p:clrMapOvr>
    <a:masterClrMapping/>
  </p:clrMapOvr>
  <p:transition>
    <p:strips dir="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solidFill>
                  <a:srgbClr val="FFFFFF"/>
                </a:solidFill>
              </a:rPr>
              <a:t>SOLUTION</a:t>
            </a:r>
            <a:r>
              <a:rPr lang="en-US" dirty="0" smtClean="0">
                <a:solidFill>
                  <a:srgbClr val="FFFFFF"/>
                </a:solidFill>
              </a:rPr>
              <a:t>TRACK  | VMware vSphere </a:t>
            </a:r>
          </a:p>
          <a:p>
            <a:pPr>
              <a:defRPr/>
            </a:pPr>
            <a:endParaRPr lang="en-US" dirty="0">
              <a:solidFill>
                <a:srgbClr val="FFFFFF"/>
              </a:solidFill>
            </a:endParaRPr>
          </a:p>
        </p:txBody>
      </p:sp>
      <p:sp>
        <p:nvSpPr>
          <p:cNvPr id="4" name="Content Placeholder 2"/>
          <p:cNvSpPr>
            <a:spLocks noGrp="1"/>
          </p:cNvSpPr>
          <p:nvPr>
            <p:ph idx="1"/>
          </p:nvPr>
        </p:nvSpPr>
        <p:spPr>
          <a:xfrm>
            <a:off x="352425" y="784309"/>
            <a:ext cx="8382000" cy="5006975"/>
          </a:xfrm>
        </p:spPr>
        <p:txBody>
          <a:bodyPr/>
          <a:lstStyle>
            <a:lvl2pPr marL="628650" indent="-400050">
              <a:buSzPct val="95000"/>
              <a:buFont typeface="+mj-lt"/>
              <a:buAutoNum type="arabicPeriod"/>
              <a:defRPr baseline="0"/>
            </a:lvl2pPr>
            <a:lvl3pPr marL="800100" indent="-342900">
              <a:buFont typeface="+mj-lt"/>
              <a:buAutoNum type="alphaLcParenR"/>
              <a:defRPr/>
            </a:lvl3pPr>
            <a:lvl4pPr marL="914400" indent="-230188">
              <a:buFont typeface="Wingdings" pitchFamily="2" charset="2"/>
              <a:buChar char="§"/>
              <a:defRPr/>
            </a:lvl4pPr>
            <a:lvl5pPr marL="1144588" indent="-230188">
              <a:buFont typeface="Arial" pitchFamily="34" charset="0"/>
              <a:buChar char="•"/>
              <a:defRPr/>
            </a:lvl5pPr>
            <a:lvl6pPr marL="1376363" indent="-231775">
              <a:spcBef>
                <a:spcPts val="600"/>
              </a:spcBef>
              <a:spcAft>
                <a:spcPts val="0"/>
              </a:spcAft>
              <a:buClr>
                <a:srgbClr val="246978"/>
              </a:buClr>
              <a:buSzPct val="14000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descr="vmw_front_pix"/>
          <p:cNvPicPr>
            <a:picLocks noChangeAspect="1" noChangeArrowheads="1"/>
          </p:cNvPicPr>
          <p:nvPr userDrawn="1"/>
        </p:nvPicPr>
        <p:blipFill>
          <a:blip r:embed="rId2" cstate="print"/>
          <a:srcRect/>
          <a:stretch>
            <a:fillRect/>
          </a:stretch>
        </p:blipFill>
        <p:spPr bwMode="auto">
          <a:xfrm>
            <a:off x="228600" y="1676476"/>
            <a:ext cx="8688388" cy="4908551"/>
          </a:xfrm>
          <a:prstGeom prst="rect">
            <a:avLst/>
          </a:prstGeom>
          <a:noFill/>
          <a:ln w="9525">
            <a:noFill/>
            <a:miter lim="800000"/>
            <a:headEnd/>
            <a:tailEnd/>
          </a:ln>
        </p:spPr>
      </p:pic>
      <p:sp>
        <p:nvSpPr>
          <p:cNvPr id="3074" name="Rectangle 2"/>
          <p:cNvSpPr>
            <a:spLocks noGrp="1" noChangeArrowheads="1"/>
          </p:cNvSpPr>
          <p:nvPr>
            <p:ph type="ctrTitle"/>
          </p:nvPr>
        </p:nvSpPr>
        <p:spPr>
          <a:xfrm>
            <a:off x="269425" y="177147"/>
            <a:ext cx="8471350" cy="1470025"/>
          </a:xfrm>
          <a:noFill/>
        </p:spPr>
        <p:txBody>
          <a:bodyPr wrap="square" lIns="91440" rIns="91440"/>
          <a:lstStyle>
            <a:lvl1pPr>
              <a:defRPr sz="3200">
                <a:solidFill>
                  <a:schemeClr val="accent2"/>
                </a:solidFill>
              </a:defRPr>
            </a:lvl1pPr>
          </a:lstStyle>
          <a:p>
            <a:r>
              <a:rPr lang="en-US" dirty="0"/>
              <a:t>Click to edit Master title style</a:t>
            </a: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t>SOLUTION</a:t>
            </a:r>
            <a:r>
              <a:rPr lang="en-US" dirty="0" smtClean="0"/>
              <a:t>TRACK  | VMware vSphere </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b="1" dirty="0" smtClean="0">
                <a:solidFill>
                  <a:srgbClr val="FFFFFF"/>
                </a:solidFill>
              </a:rPr>
              <a:t>SOLUTION</a:t>
            </a:r>
            <a:r>
              <a:rPr lang="en-US" dirty="0" smtClean="0">
                <a:solidFill>
                  <a:srgbClr val="FFFFFF"/>
                </a:solidFill>
              </a:rPr>
              <a:t>TRACK  | VMware vSphere </a:t>
            </a:r>
          </a:p>
          <a:p>
            <a:pPr>
              <a:defRPr/>
            </a:pPr>
            <a:endParaRPr lang="en-US"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1111" y="595397"/>
            <a:ext cx="4291013" cy="4032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38213" y="1295400"/>
            <a:ext cx="3797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7935" y="1295400"/>
            <a:ext cx="379888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xfrm>
            <a:off x="185493" y="6375479"/>
            <a:ext cx="3654987" cy="228600"/>
          </a:xfrm>
          <a:ln/>
        </p:spPr>
        <p:txBody>
          <a:bodyPr/>
          <a:lstStyle>
            <a:lvl1pPr>
              <a:defRPr/>
            </a:lvl1pPr>
          </a:lstStyle>
          <a:p>
            <a:pPr>
              <a:defRPr/>
            </a:pPr>
            <a:r>
              <a:rPr lang="en-US" b="1" dirty="0" smtClean="0">
                <a:solidFill>
                  <a:srgbClr val="FFFFFF"/>
                </a:solidFill>
              </a:rPr>
              <a:t>SOLUTION</a:t>
            </a:r>
            <a:r>
              <a:rPr lang="en-US" dirty="0" smtClean="0">
                <a:solidFill>
                  <a:srgbClr val="FFFFFF"/>
                </a:solidFill>
              </a:rPr>
              <a:t>TRACK  | VMware vSphere </a:t>
            </a:r>
          </a:p>
          <a:p>
            <a:pPr>
              <a:defRPr/>
            </a:pPr>
            <a:endParaRPr lang="en-US" dirty="0">
              <a:solidFill>
                <a:srgbClr val="FFFFFF"/>
              </a:solidFill>
            </a:endParaRPr>
          </a:p>
        </p:txBody>
      </p:sp>
    </p:spTree>
  </p:cSld>
  <p:clrMapOvr>
    <a:masterClrMapping/>
  </p:clrMapOvr>
  <p:transition>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8BF1DE-52AC-444D-9D4A-7466C69D8841}"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87D380-734E-4E2A-94A5-841BD2A85DE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436563"/>
            <a:ext cx="9144000" cy="64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0"/>
              </a:spcAft>
              <a:defRPr/>
            </a:pPr>
            <a:endParaRPr lang="en-US" sz="180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66A627-29E3-43B7-B127-F4E14851826A}" type="datetimeFigureOut">
              <a:rPr lang="en-US">
                <a:solidFill>
                  <a:srgbClr val="000000"/>
                </a:solidFill>
              </a:rPr>
              <a:pPr>
                <a:defRPr/>
              </a:pPr>
              <a:t>10/13/2016</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1D0AF021-3A6A-4C53-BB49-2BB5D51A69B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649837-B981-495D-9D7F-BB39DFAB9DDD}"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E28B4-0C54-4823-ACED-C2F0BF46E7C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844D25B-4D6A-4DA6-9BD4-8253E6C43670}"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AD5E3A-8387-4021-B3AE-FDF6CFFF149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27FFEBE-4E77-43A7-8289-B651A68A1F81}" type="datetimeFigureOut">
              <a:rPr lang="en-US">
                <a:solidFill>
                  <a:srgbClr val="000000"/>
                </a:solidFill>
              </a:rPr>
              <a:pPr>
                <a:defRPr/>
              </a:pPr>
              <a:t>10/13/2016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0C643F-F6B6-4A18-8C6A-B1F8681E1E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7CDA021-A312-4241-B9EF-3C3CCDF081B6}" type="datetimeFigureOut">
              <a:rPr lang="en-US">
                <a:solidFill>
                  <a:srgbClr val="000000"/>
                </a:solidFill>
              </a:rPr>
              <a:pPr>
                <a:defRPr/>
              </a:pPr>
              <a:t>10/13/2016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8B1B60-75C9-4E62-81D9-5F6490F8CEA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A19442-1B4E-4871-B2A1-077A22AD2848}" type="datetimeFigureOut">
              <a:rPr lang="en-US">
                <a:solidFill>
                  <a:srgbClr val="000000"/>
                </a:solidFill>
              </a:rPr>
              <a:pPr>
                <a:defRPr/>
              </a:pPr>
              <a:t>10/13/2016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1E0909-04A9-4B3A-A0E5-7C30BF6D077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B86BE7-1828-44C7-91CE-97D541BDE47D}"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3D1091-8E1C-4B31-91C8-4E772EE5C76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784225"/>
            <a:ext cx="7630668" cy="1079627"/>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t>SOLUTION</a:t>
            </a:r>
            <a:r>
              <a:rPr lang="en-US" dirty="0" smtClean="0"/>
              <a:t>TRACK  | VMware vSphere </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F3449A-A917-4925-BADC-B12D1F955B11}"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CFEFA-6199-453F-B52E-46F5F2ADDB2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76B26D8-82A1-4AEA-A5A2-CF358FD14E66}"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7082A-7DD8-42C2-B4B9-D9C51209F57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8DE6AF-47DB-46CC-AAA5-37580D628DBB}"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AAF197-AF36-456E-AE49-1B043A565F0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666"/>
          </a:xfrm>
          <a:prstGeom prst="rect">
            <a:avLst/>
          </a:prstGeom>
          <a:noFill/>
        </p:spPr>
        <p:txBody>
          <a:bodyPr>
            <a:spAutoFit/>
          </a:bodyPr>
          <a:lstStyle/>
          <a:p>
            <a:pPr algn="r">
              <a:defRPr/>
            </a:pPr>
            <a:r>
              <a:rPr lang="en-US" sz="600" dirty="0">
                <a:solidFill>
                  <a:srgbClr val="C0C0C0">
                    <a:lumMod val="75000"/>
                  </a:srgbClr>
                </a:solidFill>
                <a:latin typeface="Arial"/>
                <a:ea typeface="ＭＳ Ｐゴシック"/>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476250" y="784225"/>
            <a:ext cx="7630668" cy="1079627"/>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t>SOLUTION</a:t>
            </a:r>
            <a:r>
              <a:rPr lang="en-US" dirty="0" smtClean="0"/>
              <a:t>TRACK  | VMware vSphere </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364"/>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1111" y="595397"/>
            <a:ext cx="4291013"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38214" y="1295400"/>
            <a:ext cx="7748587" cy="4572000"/>
          </a:xfrm>
        </p:spPr>
        <p:txBody>
          <a:bodyPr/>
          <a:lstStyle/>
          <a:p>
            <a:pPr lvl="0"/>
            <a:endParaRPr lang="en-US" noProof="0" smtClean="0"/>
          </a:p>
        </p:txBody>
      </p:sp>
    </p:spTree>
  </p:cSld>
  <p:clrMapOvr>
    <a:masterClrMapping/>
  </p:clrMapOvr>
  <p:transition>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EA1079B-6AEA-4185-9E36-6CD9F5B518EA}"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540D4-1652-4F2C-BA6D-6B7698EA95A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72434B-BF5B-43B6-9E92-73192D5CC41D}"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D5DA57-63CC-4DB0-845A-C70475F20CB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B1029DF-57E6-4DB6-BBD2-01CD2165507A}"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D14C74-B76C-4311-8914-B5B5EEE1F06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F24C0A2-A12E-4850-8672-6B0DB4BDD854}"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3D7AA5-9EC6-4684-85C1-78732481B02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6A4AA22-8A9C-4742-AD69-527650B8432F}" type="datetimeFigureOut">
              <a:rPr lang="en-US">
                <a:solidFill>
                  <a:srgbClr val="000000"/>
                </a:solidFill>
              </a:rPr>
              <a:pPr>
                <a:defRPr/>
              </a:pPr>
              <a:t>10/13/2016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60214D-ACF7-461E-A92B-5863A671624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9107C89-6007-4DAB-9082-1107860C8519}" type="datetimeFigureOut">
              <a:rPr lang="en-US">
                <a:solidFill>
                  <a:srgbClr val="000000"/>
                </a:solidFill>
              </a:rPr>
              <a:pPr>
                <a:defRPr/>
              </a:pPr>
              <a:t>10/13/2016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8F0C21-9175-4AFF-8F47-F167DD5E0CE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0"/>
              </a:spcAft>
              <a:defRPr/>
            </a:pPr>
            <a:endParaRPr lang="en-US" sz="1600">
              <a:solidFill>
                <a:srgbClr val="FFFFFF"/>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9AD572-EF60-403A-9445-5990D2F6283C}"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97BE1-DB0B-4319-9292-54AF94BA310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t>SOLUTION</a:t>
            </a:r>
            <a:r>
              <a:rPr lang="en-US" dirty="0" smtClean="0"/>
              <a:t>TRACK  | VMware vSphere </a:t>
            </a:r>
            <a:endParaRPr lang="en-US" dirty="0"/>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03139F9-795F-48D2-955B-1A01DD0B37FC}"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3B9328-9268-4F58-90A9-8C9A4E8AFDA9}"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1340B0-8047-4466-9CA8-7AAB5AA489FD}"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C4A78C-EA0E-4B15-B5E9-98C7C8F43A5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80F9E7-1BD0-4E41-9911-B848085B2A7E}"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C6CB97-C7B1-4224-B8EE-F39E22ED403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729413" y="6696075"/>
            <a:ext cx="2343150" cy="184666"/>
          </a:xfrm>
          <a:prstGeom prst="rect">
            <a:avLst/>
          </a:prstGeom>
          <a:noFill/>
        </p:spPr>
        <p:txBody>
          <a:bodyPr>
            <a:spAutoFit/>
          </a:bodyPr>
          <a:lstStyle/>
          <a:p>
            <a:pPr algn="r">
              <a:defRPr/>
            </a:pPr>
            <a:r>
              <a:rPr lang="en-US" sz="600" dirty="0">
                <a:solidFill>
                  <a:srgbClr val="C0C0C0">
                    <a:lumMod val="75000"/>
                  </a:srgbClr>
                </a:solidFill>
              </a:rPr>
              <a:t>© </a:t>
            </a:r>
            <a:r>
              <a:rPr lang="en-US" sz="600" dirty="0" smtClean="0">
                <a:solidFill>
                  <a:srgbClr val="C0C0C0">
                    <a:lumMod val="75000"/>
                  </a:srgbClr>
                </a:solidFill>
              </a:rPr>
              <a:t>2010 </a:t>
            </a:r>
            <a:r>
              <a:rPr lang="en-US" sz="600" dirty="0">
                <a:solidFill>
                  <a:srgbClr val="C0C0C0">
                    <a:lumMod val="75000"/>
                  </a:srgbClr>
                </a:solidFill>
              </a:rPr>
              <a:t>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476250" y="784225"/>
            <a:ext cx="7630668" cy="1079627"/>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smtClean="0"/>
              <a:t>Click to edit Master text styles</a:t>
            </a:r>
          </a:p>
        </p:txBody>
      </p:sp>
      <p:sp>
        <p:nvSpPr>
          <p:cNvPr id="5" name="Rectangle 9"/>
          <p:cNvSpPr>
            <a:spLocks noGrp="1" noChangeArrowheads="1"/>
          </p:cNvSpPr>
          <p:nvPr>
            <p:ph type="ftr" sz="quarter" idx="13"/>
          </p:nvPr>
        </p:nvSpPr>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333333"/>
              </a:solidFill>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33333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t>SOLUTION</a:t>
            </a:r>
            <a:r>
              <a:rPr lang="en-US" dirty="0" smtClean="0"/>
              <a:t>TRACK  | VMware vSphere </a:t>
            </a:r>
          </a:p>
          <a:p>
            <a:pPr>
              <a:defRPr/>
            </a:pPr>
            <a:endParaRPr lang="en-US" dirty="0"/>
          </a:p>
        </p:txBody>
      </p:sp>
      <p:sp>
        <p:nvSpPr>
          <p:cNvPr id="4" name="Content Placeholder 2"/>
          <p:cNvSpPr>
            <a:spLocks noGrp="1"/>
          </p:cNvSpPr>
          <p:nvPr>
            <p:ph idx="1"/>
          </p:nvPr>
        </p:nvSpPr>
        <p:spPr>
          <a:xfrm>
            <a:off x="352425" y="784309"/>
            <a:ext cx="8382000" cy="5006975"/>
          </a:xfrm>
        </p:spPr>
        <p:txBody>
          <a:bodyPr/>
          <a:lstStyle>
            <a:lvl2pPr marL="628650" indent="-400050">
              <a:buSzPct val="95000"/>
              <a:buFont typeface="+mj-lt"/>
              <a:buAutoNum type="arabicPeriod"/>
              <a:defRPr baseline="0"/>
            </a:lvl2pPr>
            <a:lvl3pPr marL="800100" indent="-342900">
              <a:buFont typeface="+mj-lt"/>
              <a:buAutoNum type="alphaLcParenR"/>
              <a:defRPr/>
            </a:lvl3pPr>
            <a:lvl4pPr marL="914400" indent="-230188">
              <a:buFont typeface="Wingdings" pitchFamily="2" charset="2"/>
              <a:buChar char="§"/>
              <a:defRPr/>
            </a:lvl4pPr>
            <a:lvl5pPr marL="1144588" indent="-230188">
              <a:buFont typeface="Arial" pitchFamily="34" charset="0"/>
              <a:buChar char="•"/>
              <a:defRPr/>
            </a:lvl5pPr>
            <a:lvl6pPr marL="1376363" indent="-231775">
              <a:spcBef>
                <a:spcPts val="600"/>
              </a:spcBef>
              <a:spcAft>
                <a:spcPts val="0"/>
              </a:spcAft>
              <a:buClr>
                <a:srgbClr val="246978"/>
              </a:buClr>
              <a:buSzPct val="14000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71534"/>
            <a:ext cx="8382000" cy="333375"/>
          </a:xfrm>
        </p:spPr>
        <p:txBody>
          <a:bodyPr/>
          <a:lstStyle/>
          <a:p>
            <a:r>
              <a:rPr lang="en-US"/>
              <a:t>Click to edit Master title style</a:t>
            </a:r>
          </a:p>
        </p:txBody>
      </p:sp>
      <p:sp>
        <p:nvSpPr>
          <p:cNvPr id="3" name="Content Placeholder 2"/>
          <p:cNvSpPr>
            <a:spLocks noGrp="1"/>
          </p:cNvSpPr>
          <p:nvPr>
            <p:ph idx="1"/>
          </p:nvPr>
        </p:nvSpPr>
        <p:spPr>
          <a:xfrm>
            <a:off x="352425" y="784309"/>
            <a:ext cx="8382000" cy="500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333333"/>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8BF1DE-52AC-444D-9D4A-7466C69D8841}"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87D380-734E-4E2A-94A5-841BD2A85DE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EBAC826-814E-4BF8-A1C4-8C2260EF79C2}" type="datetimeFigureOut">
              <a:rPr lang="en-US" smtClean="0">
                <a:solidFill>
                  <a:srgbClr val="000000"/>
                </a:solidFill>
              </a:rPr>
              <a:pPr>
                <a:defRPr/>
              </a:pPr>
              <a:t>10/13/2016</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09082EAD-B707-4B86-AAC5-4163D1471A2A}" type="slidenum">
              <a:rPr lang="en-US" smtClean="0">
                <a:solidFill>
                  <a:srgbClr val="000000"/>
                </a:solidFill>
              </a:rPr>
              <a:pPr>
                <a:defRPr/>
              </a:pPr>
              <a:t>‹#›</a:t>
            </a:fld>
            <a:endParaRPr lang="en-US">
              <a:solidFill>
                <a:srgbClr val="000000"/>
              </a:solidFill>
            </a:endParaRPr>
          </a:p>
        </p:txBody>
      </p:sp>
    </p:spTree>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649837-B981-495D-9D7F-BB39DFAB9DDD}"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E28B4-0C54-4823-ACED-C2F0BF46E7C0}" type="slidenum">
              <a:rPr lang="en-US">
                <a:solidFill>
                  <a:srgbClr val="000000"/>
                </a:solidFill>
              </a:rPr>
              <a:pPr>
                <a:defRPr/>
              </a:pPr>
              <a:t>‹#›</a:t>
            </a:fld>
            <a:endParaRPr lang="en-US">
              <a:solidFill>
                <a:srgbClr val="000000"/>
              </a:solidFill>
            </a:endParaRPr>
          </a:p>
        </p:txBody>
      </p:sp>
    </p:spTree>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844D25B-4D6A-4DA6-9BD4-8253E6C43670}"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AD5E3A-8387-4021-B3AE-FDF6CFFF149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27FFEBE-4E77-43A7-8289-B651A68A1F81}" type="datetimeFigureOut">
              <a:rPr lang="en-US">
                <a:solidFill>
                  <a:srgbClr val="000000"/>
                </a:solidFill>
              </a:rPr>
              <a:pPr>
                <a:defRPr/>
              </a:pPr>
              <a:t>10/13/2016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0C643F-F6B6-4A18-8C6A-B1F8681E1E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7CDA021-A312-4241-B9EF-3C3CCDF081B6}" type="datetimeFigureOut">
              <a:rPr lang="en-US">
                <a:solidFill>
                  <a:srgbClr val="000000"/>
                </a:solidFill>
              </a:rPr>
              <a:pPr>
                <a:defRPr/>
              </a:pPr>
              <a:t>10/13/2016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8B1B60-75C9-4E62-81D9-5F6490F8CEA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A19442-1B4E-4871-B2A1-077A22AD2848}" type="datetimeFigureOut">
              <a:rPr lang="en-US">
                <a:solidFill>
                  <a:srgbClr val="000000"/>
                </a:solidFill>
              </a:rPr>
              <a:pPr>
                <a:defRPr/>
              </a:pPr>
              <a:t>10/13/2016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1E0909-04A9-4B3A-A0E5-7C30BF6D0772}" type="slidenum">
              <a:rPr lang="en-US">
                <a:solidFill>
                  <a:srgbClr val="000000"/>
                </a:solidFill>
              </a:rPr>
              <a:pPr>
                <a:defRPr/>
              </a:pPr>
              <a:t>‹#›</a:t>
            </a:fld>
            <a:endParaRPr lang="en-US">
              <a:solidFill>
                <a:srgbClr val="000000"/>
              </a:solidFill>
            </a:endParaRPr>
          </a:p>
        </p:txBody>
      </p:sp>
    </p:spTree>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B86BE7-1828-44C7-91CE-97D541BDE47D}"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3D1091-8E1C-4B31-91C8-4E772EE5C76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descr="vmw_front_pix"/>
          <p:cNvPicPr>
            <a:picLocks noChangeAspect="1" noChangeArrowheads="1"/>
          </p:cNvPicPr>
          <p:nvPr userDrawn="1"/>
        </p:nvPicPr>
        <p:blipFill>
          <a:blip r:embed="rId2" cstate="print"/>
          <a:srcRect/>
          <a:stretch>
            <a:fillRect/>
          </a:stretch>
        </p:blipFill>
        <p:spPr bwMode="auto">
          <a:xfrm>
            <a:off x="228600" y="1676476"/>
            <a:ext cx="8688388" cy="4908551"/>
          </a:xfrm>
          <a:prstGeom prst="rect">
            <a:avLst/>
          </a:prstGeom>
          <a:noFill/>
          <a:ln w="9525">
            <a:noFill/>
            <a:miter lim="800000"/>
            <a:headEnd/>
            <a:tailEnd/>
          </a:ln>
        </p:spPr>
      </p:pic>
      <p:sp>
        <p:nvSpPr>
          <p:cNvPr id="3074" name="Rectangle 2"/>
          <p:cNvSpPr>
            <a:spLocks noGrp="1" noChangeArrowheads="1"/>
          </p:cNvSpPr>
          <p:nvPr>
            <p:ph type="ctrTitle"/>
          </p:nvPr>
        </p:nvSpPr>
        <p:spPr>
          <a:xfrm>
            <a:off x="269425" y="177147"/>
            <a:ext cx="8471350" cy="1470025"/>
          </a:xfrm>
          <a:noFill/>
        </p:spPr>
        <p:txBody>
          <a:bodyPr wrap="square" lIns="91440" rIns="91440"/>
          <a:lstStyle>
            <a:lvl1pPr>
              <a:defRPr sz="3200">
                <a:solidFill>
                  <a:schemeClr val="accent2"/>
                </a:solidFill>
              </a:defRPr>
            </a:lvl1pPr>
          </a:lstStyle>
          <a:p>
            <a:r>
              <a:rPr lang="en-US" dirty="0"/>
              <a:t>Click to edit Master title style</a:t>
            </a:r>
          </a:p>
        </p:txBody>
      </p:sp>
    </p:spTree>
  </p:cSld>
  <p:clrMapOvr>
    <a:masterClrMapping/>
  </p:clrMapOvr>
  <p:transition>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F3449A-A917-4925-BADC-B12D1F955B11}"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CFEFA-6199-453F-B52E-46F5F2ADDB2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76B26D8-82A1-4AEA-A5A2-CF358FD14E66}"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7082A-7DD8-42C2-B4B9-D9C51209F57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8DE6AF-47DB-46CC-AAA5-37580D628DBB}"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AAF197-AF36-456E-AE49-1B043A565F0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E77343-9D68-4F46-9D4E-EB65AA8A456C}"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2821B-EF6E-4D21-BAF7-8BDC19833D3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6C32DEF-6C7D-4C0F-B4B5-652D30B74CAC}"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E6F9E-8B30-4244-8D89-BA4F7ABBC82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BC56A5-A8B4-4B27-8585-7E2E2FA1C2E3}"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863E7-A45E-4CEE-95EE-B1509529571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EE57C83-D612-487E-9260-AA13018694FF}"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BDAC6A-6C61-41C2-8739-3F49642AE4B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785ABEB-92EE-4227-BDC0-D424176B6C64}" type="datetimeFigureOut">
              <a:rPr lang="en-US">
                <a:solidFill>
                  <a:srgbClr val="000000"/>
                </a:solidFill>
              </a:rPr>
              <a:pPr>
                <a:defRPr/>
              </a:pPr>
              <a:t>10/13/2016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7D0C36-603D-4795-960B-3382A560D86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407DD88-ED14-4FFE-9C0E-D83198F2F111}" type="datetimeFigureOut">
              <a:rPr lang="en-US">
                <a:solidFill>
                  <a:srgbClr val="000000"/>
                </a:solidFill>
              </a:rPr>
              <a:pPr>
                <a:defRPr/>
              </a:pPr>
              <a:t>10/13/2016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94F6EB-0B2A-4223-81F7-625AB1276A9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0"/>
              </a:spcAft>
              <a:defRPr/>
            </a:pPr>
            <a:endParaRPr lang="en-US" sz="1600">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
        <p:nvSpPr>
          <p:cNvPr id="5" name="TextBox 4"/>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rgbClr val="C0C0C0">
                    <a:lumMod val="75000"/>
                  </a:srgb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D53715-632F-4612-9811-F1AB0FBC4D7C}"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C84CCC-916C-4EDB-B1D5-F5735C8BE39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2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0DC9B6-5560-4DF1-9643-D6A9B2A34D37}" type="datetimeFigureOut">
              <a:rPr lang="en-US">
                <a:solidFill>
                  <a:srgbClr val="000000"/>
                </a:solidFill>
              </a:rPr>
              <a:pPr>
                <a:defRPr/>
              </a:pPr>
              <a:t>10/13/2016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FBA625-178B-4F21-9C11-FE8235E5C3F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37B2D5D-0630-437A-BA1F-13A5A74BC1E0}"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04D92F-DED0-4416-B7A1-1F842A74E84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
            <a:ext cx="2062162"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1"/>
            <a:ext cx="6034088"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E40A69-64D9-476F-AC7E-2B28A0A8E19B}" type="datetimeFigureOut">
              <a:rPr lang="en-US">
                <a:solidFill>
                  <a:srgbClr val="000000"/>
                </a:solidFill>
              </a:rPr>
              <a:pPr>
                <a:defRPr/>
              </a:pPr>
              <a:t>10/13/2016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EA9F7E-0F07-4C6F-B2BB-3000F1E3B1A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bwMode="gray">
          <a:xfrm>
            <a:off x="6729413" y="6696075"/>
            <a:ext cx="2343150" cy="184666"/>
          </a:xfrm>
          <a:prstGeom prst="rect">
            <a:avLst/>
          </a:prstGeom>
          <a:noFill/>
        </p:spPr>
        <p:txBody>
          <a:bodyPr>
            <a:spAutoFit/>
          </a:bodyPr>
          <a:lstStyle/>
          <a:p>
            <a:pPr algn="r">
              <a:defRPr/>
            </a:pPr>
            <a:r>
              <a:rPr lang="en-US" sz="600" dirty="0">
                <a:solidFill>
                  <a:srgbClr val="C0C0C0">
                    <a:lumMod val="75000"/>
                  </a:srgbClr>
                </a:solidFill>
              </a:rPr>
              <a:t>© 2009 VMware Inc. All rights reserved</a:t>
            </a:r>
          </a:p>
        </p:txBody>
      </p:sp>
      <p:sp>
        <p:nvSpPr>
          <p:cNvPr id="5" name="Rectangle 4"/>
          <p:cNvSpPr txBox="1">
            <a:spLocks noChangeArrowheads="1"/>
          </p:cNvSpPr>
          <p:nvPr userDrawn="1"/>
        </p:nvSpPr>
        <p:spPr bwMode="white">
          <a:xfrm>
            <a:off x="223838" y="6394449"/>
            <a:ext cx="2133600" cy="476251"/>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t>Confidential</a:t>
            </a:r>
            <a:endParaRPr lang="en-US" dirty="0"/>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476250" y="784225"/>
            <a:ext cx="7630668" cy="1079627"/>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361950" y="2210436"/>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9"/>
            <a:ext cx="8858250" cy="419100"/>
          </a:xfrm>
          <a:prstGeom prst="rect">
            <a:avLst/>
          </a:prstGeom>
          <a:noFill/>
          <a:ln w="9525">
            <a:noFill/>
            <a:miter lim="800000"/>
            <a:headEnd/>
            <a:tailEnd/>
          </a:ln>
        </p:spPr>
      </p:pic>
      <p:sp>
        <p:nvSpPr>
          <p:cNvPr id="2" name="Title 1"/>
          <p:cNvSpPr>
            <a:spLocks noGrp="1"/>
          </p:cNvSpPr>
          <p:nvPr>
            <p:ph type="title"/>
          </p:nvPr>
        </p:nvSpPr>
        <p:spPr>
          <a:xfrm>
            <a:off x="937260" y="2162258"/>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4051" y="3486149"/>
            <a:ext cx="7267575" cy="628651"/>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4"/>
          <p:cNvSpPr>
            <a:spLocks noGrp="1" noChangeArrowheads="1"/>
          </p:cNvSpPr>
          <p:nvPr>
            <p:ph type="ftr" sz="quarter" idx="13"/>
          </p:nvPr>
        </p:nvSpPr>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309"/>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309"/>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1.jpeg"/><Relationship Id="rId4" Type="http://schemas.openxmlformats.org/officeDocument/2006/relationships/slideLayout" Target="../slideLayouts/slideLayout66.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12.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3.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1.jpeg"/><Relationship Id="rId5" Type="http://schemas.openxmlformats.org/officeDocument/2006/relationships/slideLayout" Target="../slideLayouts/slideLayout98.xml"/><Relationship Id="rId10" Type="http://schemas.openxmlformats.org/officeDocument/2006/relationships/theme" Target="../theme/theme14.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03.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theme" Target="../theme/theme1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5.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5.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2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5.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2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5.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2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5.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2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5.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24.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5.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25.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5.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6.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5.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7.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5.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8.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5.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9.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jpeg"/><Relationship Id="rId5" Type="http://schemas.openxmlformats.org/officeDocument/2006/relationships/slideLayout" Target="../slideLayouts/slideLayout47.xml"/><Relationship Id="rId10" Type="http://schemas.openxmlformats.org/officeDocument/2006/relationships/theme" Target="../theme/theme8.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a:defRPr/>
            </a:pPr>
            <a:r>
              <a:rPr lang="en-US" b="1" dirty="0" smtClean="0"/>
              <a:t>SOLUTION</a:t>
            </a:r>
            <a:r>
              <a:rPr lang="en-US" dirty="0" smtClean="0"/>
              <a:t>TRACK  | VMware vSphere </a:t>
            </a:r>
            <a:endParaRPr lang="en-US" dirty="0"/>
          </a:p>
        </p:txBody>
      </p:sp>
      <p:sp>
        <p:nvSpPr>
          <p:cNvPr id="10" name="TextBox 9"/>
          <p:cNvSpPr txBox="1"/>
          <p:nvPr/>
        </p:nvSpPr>
        <p:spPr bwMode="gray">
          <a:xfrm>
            <a:off x="6729169" y="6696046"/>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
        <p:nvSpPr>
          <p:cNvPr id="9"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28" r:id="rId2"/>
    <p:sldLayoutId id="2147483710" r:id="rId3"/>
    <p:sldLayoutId id="2147483726" r:id="rId4"/>
    <p:sldLayoutId id="2147483727" r:id="rId5"/>
    <p:sldLayoutId id="2147483712" r:id="rId6"/>
    <p:sldLayoutId id="2147483737" r:id="rId7"/>
    <p:sldLayoutId id="2147483742" r:id="rId8"/>
  </p:sldLayoutIdLst>
  <p:transition>
    <p:fade/>
  </p:transition>
  <p:timing>
    <p:tnLst>
      <p:par>
        <p:cTn id="1" dur="indefinite" restart="never" nodeType="tmRoot"/>
      </p:par>
    </p:tnLst>
  </p:timing>
  <p:hf sldNum="0" hdr="0" dt="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1" fontAlgn="base" hangingPunct="1">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517525" indent="-288925" algn="l" rtl="0" eaLnBrk="1" fontAlgn="base" hangingPunct="1">
        <a:lnSpc>
          <a:spcPts val="2200"/>
        </a:lnSpc>
        <a:spcBef>
          <a:spcPts val="800"/>
        </a:spcBef>
        <a:spcAft>
          <a:spcPct val="0"/>
        </a:spcAft>
        <a:buClr>
          <a:srgbClr val="246978"/>
        </a:buClr>
        <a:buSzPct val="140000"/>
        <a:buFont typeface="Wingdings" pitchFamily="2" charset="2"/>
        <a:buChar char="§"/>
        <a:defRPr sz="2000">
          <a:solidFill>
            <a:srgbClr val="333333"/>
          </a:solidFill>
          <a:latin typeface="+mn-lt"/>
          <a:ea typeface="+mn-ea"/>
        </a:defRPr>
      </a:lvl2pPr>
      <a:lvl3pPr marL="738188" indent="-220663" algn="l" rtl="0" eaLnBrk="1" fontAlgn="base" hangingPunct="1">
        <a:lnSpc>
          <a:spcPts val="2000"/>
        </a:lnSpc>
        <a:spcBef>
          <a:spcPts val="600"/>
        </a:spcBef>
        <a:spcAft>
          <a:spcPct val="0"/>
        </a:spcAft>
        <a:buClr>
          <a:srgbClr val="246978"/>
        </a:buClr>
        <a:buSzPct val="140000"/>
        <a:buFont typeface="Arial" pitchFamily="34" charset="0"/>
        <a:buChar char="•"/>
        <a:defRPr sz="1800">
          <a:solidFill>
            <a:srgbClr val="333333"/>
          </a:solidFill>
          <a:latin typeface="+mn-lt"/>
          <a:ea typeface="+mn-ea"/>
        </a:defRPr>
      </a:lvl3pPr>
      <a:lvl4pPr marL="969963" indent="-231775" algn="l" rtl="0" eaLnBrk="1" fontAlgn="base" hangingPunct="1">
        <a:lnSpc>
          <a:spcPts val="2000"/>
        </a:lnSpc>
        <a:spcBef>
          <a:spcPts val="600"/>
        </a:spcBef>
        <a:spcAft>
          <a:spcPct val="0"/>
        </a:spcAft>
        <a:buClr>
          <a:srgbClr val="246978"/>
        </a:buClr>
        <a:buSzPct val="140000"/>
        <a:buFont typeface="Arial" charset="0"/>
        <a:buChar char="­"/>
        <a:tabLst/>
        <a:defRPr sz="1700">
          <a:solidFill>
            <a:srgbClr val="333333"/>
          </a:solidFill>
          <a:latin typeface="+mn-lt"/>
          <a:ea typeface="+mn-ea"/>
        </a:defRPr>
      </a:lvl4pPr>
      <a:lvl5pPr marL="1200150" indent="-230188" algn="l" rtl="0" eaLnBrk="1" fontAlgn="base" hangingPunct="1">
        <a:lnSpc>
          <a:spcPts val="2000"/>
        </a:lnSpc>
        <a:spcBef>
          <a:spcPts val="600"/>
        </a:spcBef>
        <a:spcAft>
          <a:spcPct val="0"/>
        </a:spcAft>
        <a:buClr>
          <a:srgbClr val="246978"/>
        </a:buClr>
        <a:buSzPct val="140000"/>
        <a:buFont typeface="Arial"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cs typeface="+mn-cs"/>
              </a:defRPr>
            </a:lvl1pPr>
          </a:lstStyle>
          <a:p>
            <a:pPr>
              <a:defRPr/>
            </a:pPr>
            <a:endParaRPr lang="en-US" dirty="0">
              <a:solidFill>
                <a:srgbClr val="333333"/>
              </a:solidFill>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cs typeface="+mn-cs"/>
              </a:defRPr>
            </a:lvl1pPr>
          </a:lstStyle>
          <a:p>
            <a:pPr>
              <a:defRPr/>
            </a:pPr>
            <a:endParaRPr lang="en-US" dirty="0">
              <a:solidFill>
                <a:srgbClr val="333333"/>
              </a:solidFill>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spcAft>
                <a:spcPct val="0"/>
              </a:spcAft>
              <a:defRPr/>
            </a:pPr>
            <a:fld id="{EEBAC826-814E-4BF8-A1C4-8C2260EF79C2}" type="datetimeFigureOut">
              <a:rPr lang="en-US">
                <a:solidFill>
                  <a:srgbClr val="000000"/>
                </a:solidFill>
                <a:latin typeface="Arial" pitchFamily="34" charset="0"/>
                <a:ea typeface="+mn-ea"/>
                <a:cs typeface="Arial" pitchFamily="34" charset="0"/>
              </a:rPr>
              <a:pPr>
                <a:spcAft>
                  <a:spcPct val="0"/>
                </a:spcAft>
                <a:defRPr/>
              </a:pPr>
              <a:t>10/13/2016</a:t>
            </a:fld>
            <a:endParaRPr lang="en-US">
              <a:solidFill>
                <a:srgbClr val="000000"/>
              </a:solidFill>
              <a:latin typeface="Arial" pitchFamily="34" charset="0"/>
              <a:ea typeface="+mn-ea"/>
              <a:cs typeface="Arial" pitchFamily="34"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latin typeface="Arial" pitchFamily="34" charset="0"/>
              <a:ea typeface="+mn-ea"/>
              <a:cs typeface="Arial" pitchFamily="34"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09082EAD-B707-4B86-AAC5-4163D1471A2A}" type="slidenum">
              <a:rPr lang="en-US">
                <a:solidFill>
                  <a:srgbClr val="000000"/>
                </a:solidFill>
                <a:latin typeface="Arial" pitchFamily="34" charset="0"/>
                <a:ea typeface="+mn-ea"/>
                <a:cs typeface="Arial" pitchFamily="34" charset="0"/>
              </a:rPr>
              <a:pPr>
                <a:spcAft>
                  <a:spcPct val="0"/>
                </a:spcAft>
                <a:defRPr/>
              </a:pPr>
              <a:t>‹#›</a:t>
            </a:fld>
            <a:endParaRPr lang="en-US">
              <a:solidFill>
                <a:srgbClr val="000000"/>
              </a:solidFill>
              <a:latin typeface="Arial" pitchFamily="34" charset="0"/>
              <a:ea typeface="+mn-ea"/>
              <a:cs typeface="Arial" pitchFamily="34" charset="0"/>
            </a:endParaRPr>
          </a:p>
        </p:txBody>
      </p:sp>
      <p:sp>
        <p:nvSpPr>
          <p:cNvPr id="1031" name="Text Placeholder 8"/>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defRPr>
      </a:lvl2pPr>
      <a:lvl3pPr algn="l" rtl="0" eaLnBrk="0" fontAlgn="base" hangingPunct="0">
        <a:spcBef>
          <a:spcPct val="0"/>
        </a:spcBef>
        <a:spcAft>
          <a:spcPct val="0"/>
        </a:spcAft>
        <a:defRPr sz="2400">
          <a:solidFill>
            <a:schemeClr val="tx2"/>
          </a:solidFill>
          <a:latin typeface="Arial" pitchFamily="34" charset="0"/>
        </a:defRPr>
      </a:lvl3pPr>
      <a:lvl4pPr algn="l" rtl="0" eaLnBrk="0" fontAlgn="base" hangingPunct="0">
        <a:spcBef>
          <a:spcPct val="0"/>
        </a:spcBef>
        <a:spcAft>
          <a:spcPct val="0"/>
        </a:spcAft>
        <a:defRPr sz="2400">
          <a:solidFill>
            <a:schemeClr val="tx2"/>
          </a:solidFill>
          <a:latin typeface="Arial" pitchFamily="34" charset="0"/>
        </a:defRPr>
      </a:lvl4pPr>
      <a:lvl5pPr algn="l" rtl="0" eaLnBrk="0" fontAlgn="base" hangingPunct="0">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ea typeface="+mn-ea"/>
                <a:cs typeface="Arial"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ea typeface="+mn-ea"/>
                <a:cs typeface="Arial"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Aft>
                <a:spcPct val="0"/>
              </a:spcAft>
              <a:defRPr/>
            </a:pPr>
            <a:fld id="{406F974F-07AB-455E-A833-3C8447A45B8D}" type="datetimeFigureOut">
              <a:rPr lang="en-US">
                <a:solidFill>
                  <a:srgbClr val="000000"/>
                </a:solidFill>
                <a:ea typeface="+mn-ea"/>
                <a:cs typeface="Arial" charset="0"/>
              </a:rPr>
              <a:pPr algn="l">
                <a:spcAft>
                  <a:spcPct val="0"/>
                </a:spcAft>
                <a:defRPr/>
              </a:pPr>
              <a:t>10/13/2016</a:t>
            </a:fld>
            <a:endParaRPr lang="en-US">
              <a:solidFill>
                <a:srgbClr val="000000"/>
              </a:solidFill>
              <a:ea typeface="+mn-ea"/>
              <a:cs typeface="Arial"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ea typeface="+mn-ea"/>
              <a:cs typeface="Arial"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121C237E-3CCD-4FD9-96E6-ADC9840BA944}" type="slidenum">
              <a:rPr lang="en-US">
                <a:solidFill>
                  <a:srgbClr val="000000"/>
                </a:solidFill>
                <a:ea typeface="+mn-ea"/>
                <a:cs typeface="Arial" charset="0"/>
              </a:rPr>
              <a:pPr>
                <a:spcAft>
                  <a:spcPct val="0"/>
                </a:spcAft>
                <a:defRPr/>
              </a:pPr>
              <a:t>‹#›</a:t>
            </a:fld>
            <a:endParaRPr lang="en-US">
              <a:solidFill>
                <a:srgbClr val="000000"/>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userDrawn="1"/>
        </p:nvSpPr>
        <p:spPr bwMode="white">
          <a:xfrm>
            <a:off x="322263" y="6434139"/>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41532D29-FE52-4BF9-8B8F-B9E2967ACA1D}" type="slidenum">
              <a:rPr lang="en-US" smtClean="0"/>
              <a:pPr>
                <a:defRPr/>
              </a:pPr>
              <a:t>‹#›</a:t>
            </a:fld>
            <a:endParaRPr lang="en-US" dirty="0"/>
          </a:p>
        </p:txBody>
      </p:sp>
      <p:sp>
        <p:nvSpPr>
          <p:cNvPr id="13" name="Date Placeholder 8"/>
          <p:cNvSpPr txBox="1">
            <a:spLocks/>
          </p:cNvSpPr>
          <p:nvPr userDrawn="1"/>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white">
          <a:xfrm>
            <a:off x="454025" y="6446839"/>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ea typeface="ＭＳ Ｐゴシック" pitchFamily="34" charset="-128"/>
                <a:cs typeface="+mn-cs"/>
              </a:defRPr>
            </a:lvl1pPr>
          </a:lstStyle>
          <a:p>
            <a:pPr>
              <a:defRPr/>
            </a:pPr>
            <a:fld id="{99CF56B9-BFA4-4787-BA45-D339296411EE}"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rgbClr val="333333"/>
                </a:solidFill>
                <a:ea typeface="ＭＳ Ｐゴシック" pitchFamily="34" charset="-128"/>
                <a:cs typeface="+mn-cs"/>
              </a:defRPr>
            </a:lvl1pPr>
          </a:lstStyle>
          <a:p>
            <a:pPr>
              <a:defRPr/>
            </a:pPr>
            <a:endParaRPr lang="en-US"/>
          </a:p>
        </p:txBody>
      </p:sp>
      <p:sp>
        <p:nvSpPr>
          <p:cNvPr id="9" name="Date Placeholder 8"/>
          <p:cNvSpPr>
            <a:spLocks noGrp="1"/>
          </p:cNvSpPr>
          <p:nvPr>
            <p:ph type="dt" sz="half" idx="2"/>
          </p:nvPr>
        </p:nvSpPr>
        <p:spPr bwMode="white">
          <a:xfrm>
            <a:off x="2971800" y="6337300"/>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r>
              <a:t>Confidential</a:t>
            </a:r>
            <a:endParaRPr dirty="0"/>
          </a:p>
        </p:txBody>
      </p:sp>
    </p:spTree>
  </p:cSld>
  <p:clrMap bg1="lt1" tx1="dk1" bg2="lt2" tx2="dk2" accent1="accent1" accent2="accent2" accent3="accent3" accent4="accent4" accent5="accent5" accent6="accent6" hlink="hlink" folHlink="folHlink"/>
  <p:sldLayoutIdLst>
    <p:sldLayoutId id="2147483934" r:id="rId1"/>
  </p:sldLayoutIdLst>
  <p:transition>
    <p:fade/>
  </p:transition>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92" y="171534"/>
            <a:ext cx="8491537"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latin typeface="Arial" charset="0"/>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userDrawn="1"/>
        </p:nvSpPr>
        <p:spPr bwMode="white">
          <a:xfrm>
            <a:off x="322263" y="6434139"/>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657245B1-518C-4FC3-8373-23D7BA836F9B}" type="slidenum">
              <a:rPr lang="en-US" smtClean="0"/>
              <a:pPr>
                <a:defRPr/>
              </a:pPr>
              <a:t>‹#›</a:t>
            </a:fld>
            <a:endParaRPr lang="en-US" dirty="0"/>
          </a:p>
        </p:txBody>
      </p:sp>
      <p:sp>
        <p:nvSpPr>
          <p:cNvPr id="13" name="Date Placeholder 8"/>
          <p:cNvSpPr txBox="1">
            <a:spLocks/>
          </p:cNvSpPr>
          <p:nvPr userDrawn="1"/>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pitchFamily="2" charset="2"/>
        <a:buChar char="§"/>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00709E"/>
        </a:buClr>
        <a:buSzPct val="110000"/>
        <a:buFont typeface="Times" pitchFamily="18" charset="0"/>
        <a:buChar char="•"/>
        <a:defRPr>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00709E"/>
        </a:buClr>
        <a:buSzPct val="110000"/>
        <a:buFont typeface="Arial" pitchFamily="34" charset="0"/>
        <a:buChar char="•"/>
        <a:defRPr sz="1600">
          <a:solidFill>
            <a:srgbClr val="333333"/>
          </a:solidFill>
          <a:latin typeface="+mn-lt"/>
          <a:ea typeface="+mn-ea"/>
          <a:cs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spcAft>
                <a:spcPct val="0"/>
              </a:spcAft>
              <a:defRPr/>
            </a:pPr>
            <a:fld id="{EEBAC826-814E-4BF8-A1C4-8C2260EF79C2}" type="datetimeFigureOut">
              <a:rPr lang="en-US">
                <a:solidFill>
                  <a:srgbClr val="000000"/>
                </a:solidFill>
                <a:latin typeface="Arial" pitchFamily="34" charset="0"/>
                <a:ea typeface="+mn-ea"/>
                <a:cs typeface="Arial" pitchFamily="34" charset="0"/>
              </a:rPr>
              <a:pPr>
                <a:spcAft>
                  <a:spcPct val="0"/>
                </a:spcAft>
                <a:defRPr/>
              </a:pPr>
              <a:t>10/13/2016</a:t>
            </a:fld>
            <a:endParaRPr lang="en-US">
              <a:solidFill>
                <a:srgbClr val="000000"/>
              </a:solidFill>
              <a:latin typeface="Arial" pitchFamily="34" charset="0"/>
              <a:ea typeface="+mn-ea"/>
              <a:cs typeface="Arial" pitchFamily="34"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latin typeface="Arial" pitchFamily="34" charset="0"/>
              <a:ea typeface="+mn-ea"/>
              <a:cs typeface="Arial" pitchFamily="34"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09082EAD-B707-4B86-AAC5-4163D1471A2A}" type="slidenum">
              <a:rPr lang="en-US">
                <a:solidFill>
                  <a:srgbClr val="000000"/>
                </a:solidFill>
                <a:latin typeface="Arial" pitchFamily="34" charset="0"/>
                <a:ea typeface="+mn-ea"/>
                <a:cs typeface="Arial" pitchFamily="34" charset="0"/>
              </a:rPr>
              <a:pPr>
                <a:spcAft>
                  <a:spcPct val="0"/>
                </a:spcAft>
                <a:defRPr/>
              </a:pPr>
              <a:t>‹#›</a:t>
            </a:fld>
            <a:endParaRPr lang="en-US">
              <a:solidFill>
                <a:srgbClr val="000000"/>
              </a:solidFill>
              <a:latin typeface="Arial" pitchFamily="34" charset="0"/>
              <a:ea typeface="+mn-ea"/>
              <a:cs typeface="Arial" pitchFamily="34" charset="0"/>
            </a:endParaRPr>
          </a:p>
        </p:txBody>
      </p:sp>
      <p:sp>
        <p:nvSpPr>
          <p:cNvPr id="1031" name="Text Placeholder 8"/>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defRPr>
      </a:lvl2pPr>
      <a:lvl3pPr algn="l" rtl="0" eaLnBrk="0" fontAlgn="base" hangingPunct="0">
        <a:spcBef>
          <a:spcPct val="0"/>
        </a:spcBef>
        <a:spcAft>
          <a:spcPct val="0"/>
        </a:spcAft>
        <a:defRPr sz="2400">
          <a:solidFill>
            <a:schemeClr val="tx2"/>
          </a:solidFill>
          <a:latin typeface="Arial" pitchFamily="34" charset="0"/>
        </a:defRPr>
      </a:lvl3pPr>
      <a:lvl4pPr algn="l" rtl="0" eaLnBrk="0" fontAlgn="base" hangingPunct="0">
        <a:spcBef>
          <a:spcPct val="0"/>
        </a:spcBef>
        <a:spcAft>
          <a:spcPct val="0"/>
        </a:spcAft>
        <a:defRPr sz="2400">
          <a:solidFill>
            <a:schemeClr val="tx2"/>
          </a:solidFill>
          <a:latin typeface="Arial" pitchFamily="34" charset="0"/>
        </a:defRPr>
      </a:lvl4pPr>
      <a:lvl5pPr algn="l" rtl="0" eaLnBrk="0" fontAlgn="base" hangingPunct="0">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latin typeface="Arial"/>
                <a:ea typeface="+mn-ea"/>
                <a:cs typeface="Arial"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latin typeface="Arial"/>
                <a:ea typeface="+mn-ea"/>
                <a:cs typeface="Arial"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Aft>
                <a:spcPct val="0"/>
              </a:spcAft>
              <a:defRPr/>
            </a:pPr>
            <a:fld id="{406F974F-07AB-455E-A833-3C8447A45B8D}" type="datetimeFigureOut">
              <a:rPr lang="en-US">
                <a:solidFill>
                  <a:srgbClr val="000000"/>
                </a:solidFill>
                <a:latin typeface="Arial"/>
                <a:ea typeface="+mn-ea"/>
                <a:cs typeface="Arial" charset="0"/>
              </a:rPr>
              <a:pPr algn="l">
                <a:spcAft>
                  <a:spcPct val="0"/>
                </a:spcAft>
                <a:defRPr/>
              </a:pPr>
              <a:t>10/13/2016</a:t>
            </a:fld>
            <a:endParaRPr lang="en-US">
              <a:solidFill>
                <a:srgbClr val="000000"/>
              </a:solidFill>
              <a:latin typeface="Arial"/>
              <a:ea typeface="+mn-ea"/>
              <a:cs typeface="Arial"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latin typeface="Arial"/>
              <a:ea typeface="+mn-ea"/>
              <a:cs typeface="Arial"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121C237E-3CCD-4FD9-96E6-ADC9840BA944}" type="slidenum">
              <a:rPr lang="en-US">
                <a:solidFill>
                  <a:srgbClr val="000000"/>
                </a:solidFill>
                <a:latin typeface="Arial"/>
                <a:ea typeface="+mn-ea"/>
                <a:cs typeface="Arial" charset="0"/>
              </a:rPr>
              <a:pPr>
                <a:spcAft>
                  <a:spcPct val="0"/>
                </a:spcAft>
                <a:defRPr/>
              </a:pPr>
              <a:t>‹#›</a:t>
            </a:fld>
            <a:endParaRPr lang="en-US">
              <a:solidFill>
                <a:srgbClr val="000000"/>
              </a:solidFill>
              <a:latin typeface="Arial"/>
              <a:ea typeface="+mn-ea"/>
              <a:cs typeface="Arial" charset="0"/>
            </a:endParaRP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12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9"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14"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5" name="TextBox 14"/>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068084"/>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781976"/>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4068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50833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62179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66738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098063"/>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48816"/>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231213"/>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F7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sp>
        <p:nvSpPr>
          <p:cNvPr id="2" name="Title Placeholder 1"/>
          <p:cNvSpPr>
            <a:spLocks noGrp="1"/>
          </p:cNvSpPr>
          <p:nvPr>
            <p:ph type="title"/>
          </p:nvPr>
        </p:nvSpPr>
        <p:spPr>
          <a:xfrm>
            <a:off x="628650" y="365125"/>
            <a:ext cx="78867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45920"/>
            <a:ext cx="78867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C764DE79-268F-4C1A-8933-263129D2AF90}" type="datetimeFigureOut">
              <a:rPr lang="en-US" dirty="0">
                <a:solidFill>
                  <a:srgbClr val="262F3C">
                    <a:tint val="75000"/>
                  </a:srgbClr>
                </a:solidFill>
                <a:latin typeface="Calibri" panose="020F0502020204030204"/>
                <a:ea typeface="+mn-ea"/>
              </a:rPr>
              <a:pPr defTabSz="685800" fontAlgn="auto">
                <a:spcBef>
                  <a:spcPts val="0"/>
                </a:spcBef>
                <a:spcAft>
                  <a:spcPts val="0"/>
                </a:spcAft>
              </a:pPr>
              <a:t>10/13/2016</a:t>
            </a:fld>
            <a:endParaRPr lang="en-US" dirty="0">
              <a:solidFill>
                <a:srgbClr val="262F3C">
                  <a:tint val="75000"/>
                </a:srgb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srgbClr val="262F3C">
                  <a:tint val="75000"/>
                </a:srgb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6F1D689-F0F3-6C44-B87C-8E885E023E02}" type="slidenum">
              <a:rPr lang="en-US" smtClean="0">
                <a:solidFill>
                  <a:srgbClr val="262F3C">
                    <a:tint val="75000"/>
                  </a:srgbClr>
                </a:solidFill>
                <a:latin typeface="Calibri" panose="020F0502020204030204"/>
                <a:ea typeface="+mn-ea"/>
              </a:rPr>
              <a:pPr defTabSz="685800" fontAlgn="auto">
                <a:spcBef>
                  <a:spcPts val="0"/>
                </a:spcBef>
                <a:spcAft>
                  <a:spcPts val="0"/>
                </a:spcAft>
              </a:pPr>
              <a:t>‹#›</a:t>
            </a:fld>
            <a:endParaRPr lang="en-US" dirty="0">
              <a:solidFill>
                <a:srgbClr val="262F3C">
                  <a:tint val="75000"/>
                </a:srgbClr>
              </a:solidFill>
              <a:latin typeface="Calibri" panose="020F0502020204030204"/>
              <a:ea typeface="+mn-ea"/>
            </a:endParaRPr>
          </a:p>
        </p:txBody>
      </p:sp>
      <p:sp>
        <p:nvSpPr>
          <p:cNvPr id="8" name="Rectangle 7"/>
          <p:cNvSpPr/>
          <p:nvPr userDrawn="1"/>
        </p:nvSpPr>
        <p:spPr>
          <a:xfrm>
            <a:off x="0" y="6217920"/>
            <a:ext cx="9144000" cy="64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013" dirty="0">
              <a:solidFill>
                <a:srgbClr val="FFFFFF"/>
              </a:solidFill>
            </a:endParaRPr>
          </a:p>
        </p:txBody>
      </p:sp>
      <p:cxnSp>
        <p:nvCxnSpPr>
          <p:cNvPr id="9" name="Straight Connector 8"/>
          <p:cNvCxnSpPr/>
          <p:nvPr userDrawn="1"/>
        </p:nvCxnSpPr>
        <p:spPr>
          <a:xfrm>
            <a:off x="0" y="6217920"/>
            <a:ext cx="9144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6590" y="6415535"/>
            <a:ext cx="1508760" cy="343580"/>
          </a:xfrm>
          <a:prstGeom prst="rect">
            <a:avLst/>
          </a:prstGeom>
        </p:spPr>
      </p:pic>
      <p:cxnSp>
        <p:nvCxnSpPr>
          <p:cNvPr id="11" name="Straight Connector 10"/>
          <p:cNvCxnSpPr/>
          <p:nvPr userDrawn="1"/>
        </p:nvCxnSpPr>
        <p:spPr>
          <a:xfrm>
            <a:off x="0" y="1219200"/>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22011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fade/>
  </p:transition>
  <p:txStyles>
    <p:title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Cambria" charset="0"/>
          <a:ea typeface="Cambria" charset="0"/>
          <a:cs typeface="Cambria"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rgbClr val="6C605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6C605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6C605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rgbClr val="6C605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37" y="171534"/>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cs typeface="+mn-cs"/>
              </a:defRPr>
            </a:lvl1pPr>
          </a:lstStyle>
          <a:p>
            <a:pPr>
              <a:defRPr/>
            </a:pPr>
            <a:endParaRPr lang="en-US" dirty="0">
              <a:solidFill>
                <a:srgbClr val="333333"/>
              </a:solidFill>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cs typeface="ＭＳ Ｐゴシック"/>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37" y="171534"/>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cs typeface="Arial" pitchFamily="-65" charset="0"/>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cs typeface="Arial" pitchFamily="-65" charset="0"/>
            </a:endParaRPr>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cs typeface="Arial" pitchFamily="-65" charset="0"/>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a:defRPr/>
            </a:pPr>
            <a:r>
              <a:rPr lang="en-US" b="1" dirty="0" smtClean="0">
                <a:solidFill>
                  <a:srgbClr val="FFFFFF"/>
                </a:solidFill>
              </a:rPr>
              <a:t>SOLUTION</a:t>
            </a:r>
            <a:r>
              <a:rPr lang="en-US" dirty="0" smtClean="0">
                <a:solidFill>
                  <a:srgbClr val="FFFFFF"/>
                </a:solidFill>
              </a:rPr>
              <a:t>TRACK  | VMware vSphere </a:t>
            </a:r>
            <a:endParaRPr lang="en-US" dirty="0">
              <a:solidFill>
                <a:srgbClr val="FFFFFF"/>
              </a:solidFill>
            </a:endParaRPr>
          </a:p>
        </p:txBody>
      </p:sp>
      <p:sp>
        <p:nvSpPr>
          <p:cNvPr id="10" name="TextBox 9"/>
          <p:cNvSpPr txBox="1"/>
          <p:nvPr/>
        </p:nvSpPr>
        <p:spPr bwMode="gray">
          <a:xfrm>
            <a:off x="6729169" y="6696046"/>
            <a:ext cx="2343150" cy="184666"/>
          </a:xfrm>
          <a:prstGeom prst="rect">
            <a:avLst/>
          </a:prstGeom>
          <a:noFill/>
        </p:spPr>
        <p:txBody>
          <a:bodyPr wrap="square" rtlCol="0">
            <a:spAutoFit/>
          </a:bodyPr>
          <a:lstStyle/>
          <a:p>
            <a:pPr algn="r"/>
            <a:r>
              <a:rPr lang="en-US" sz="600" dirty="0" smtClean="0">
                <a:solidFill>
                  <a:srgbClr val="C0C0C0">
                    <a:lumMod val="75000"/>
                  </a:srgbClr>
                </a:solidFill>
              </a:rPr>
              <a:t>© 2010 VMware Inc. All rights reserved</a:t>
            </a:r>
          </a:p>
        </p:txBody>
      </p:sp>
      <p:sp>
        <p:nvSpPr>
          <p:cNvPr id="9"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p:fade/>
  </p:transition>
  <p:timing>
    <p:tnLst>
      <p:par>
        <p:cTn id="1" dur="indefinite" restart="never" nodeType="tmRoot"/>
      </p:par>
    </p:tnLst>
  </p:timing>
  <p:hf sldNum="0" hdr="0" dt="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1" fontAlgn="base" hangingPunct="1">
        <a:lnSpc>
          <a:spcPts val="2400"/>
        </a:lnSpc>
        <a:spcBef>
          <a:spcPts val="1000"/>
        </a:spcBef>
        <a:spcAft>
          <a:spcPct val="0"/>
        </a:spcAft>
        <a:buClr>
          <a:srgbClr val="246978"/>
        </a:buClr>
        <a:buFont typeface="Arial" pitchFamily="34" charset="0"/>
        <a:buChar char=" "/>
        <a:defRPr sz="2000" b="1">
          <a:solidFill>
            <a:srgbClr val="333333"/>
          </a:solidFill>
          <a:latin typeface="+mn-lt"/>
          <a:ea typeface="+mn-ea"/>
          <a:cs typeface="+mn-cs"/>
        </a:defRPr>
      </a:lvl1pPr>
      <a:lvl2pPr marL="517525" indent="-288925" algn="l" rtl="0" eaLnBrk="1" fontAlgn="base" hangingPunct="1">
        <a:lnSpc>
          <a:spcPts val="2200"/>
        </a:lnSpc>
        <a:spcBef>
          <a:spcPts val="800"/>
        </a:spcBef>
        <a:spcAft>
          <a:spcPct val="0"/>
        </a:spcAft>
        <a:buClr>
          <a:srgbClr val="246978"/>
        </a:buClr>
        <a:buSzPct val="140000"/>
        <a:buFont typeface="Wingdings" pitchFamily="2" charset="2"/>
        <a:buChar char="§"/>
        <a:defRPr sz="2000">
          <a:solidFill>
            <a:srgbClr val="333333"/>
          </a:solidFill>
          <a:latin typeface="+mn-lt"/>
          <a:ea typeface="+mn-ea"/>
        </a:defRPr>
      </a:lvl2pPr>
      <a:lvl3pPr marL="738188" indent="-220663" algn="l" rtl="0" eaLnBrk="1" fontAlgn="base" hangingPunct="1">
        <a:lnSpc>
          <a:spcPts val="2000"/>
        </a:lnSpc>
        <a:spcBef>
          <a:spcPts val="600"/>
        </a:spcBef>
        <a:spcAft>
          <a:spcPct val="0"/>
        </a:spcAft>
        <a:buClr>
          <a:srgbClr val="246978"/>
        </a:buClr>
        <a:buSzPct val="140000"/>
        <a:buFont typeface="Arial" pitchFamily="34" charset="0"/>
        <a:buChar char="•"/>
        <a:defRPr sz="1800">
          <a:solidFill>
            <a:srgbClr val="333333"/>
          </a:solidFill>
          <a:latin typeface="+mn-lt"/>
          <a:ea typeface="+mn-ea"/>
        </a:defRPr>
      </a:lvl3pPr>
      <a:lvl4pPr marL="969963" indent="-231775" algn="l" rtl="0" eaLnBrk="1" fontAlgn="base" hangingPunct="1">
        <a:lnSpc>
          <a:spcPts val="2000"/>
        </a:lnSpc>
        <a:spcBef>
          <a:spcPts val="600"/>
        </a:spcBef>
        <a:spcAft>
          <a:spcPct val="0"/>
        </a:spcAft>
        <a:buClr>
          <a:srgbClr val="246978"/>
        </a:buClr>
        <a:buSzPct val="140000"/>
        <a:buFont typeface="Arial" charset="0"/>
        <a:buChar char="­"/>
        <a:tabLst/>
        <a:defRPr sz="1700">
          <a:solidFill>
            <a:srgbClr val="333333"/>
          </a:solidFill>
          <a:latin typeface="+mn-lt"/>
          <a:ea typeface="+mn-ea"/>
        </a:defRPr>
      </a:lvl4pPr>
      <a:lvl5pPr marL="1200150" indent="-230188" algn="l" rtl="0" eaLnBrk="1" fontAlgn="base" hangingPunct="1">
        <a:lnSpc>
          <a:spcPts val="2000"/>
        </a:lnSpc>
        <a:spcBef>
          <a:spcPts val="600"/>
        </a:spcBef>
        <a:spcAft>
          <a:spcPct val="0"/>
        </a:spcAft>
        <a:buClr>
          <a:srgbClr val="246978"/>
        </a:buClr>
        <a:buSzPct val="140000"/>
        <a:buFont typeface="Arial"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spcAft>
                  <a:spcPct val="0"/>
                </a:spcAft>
                <a:defRPr/>
              </a:pPr>
              <a:endParaRPr lang="en-US" sz="1800">
                <a:solidFill>
                  <a:srgbClr val="000000"/>
                </a:solidFill>
                <a:latin typeface="Arial" pitchFamily="34" charset="0"/>
                <a:ea typeface="+mn-ea"/>
                <a:cs typeface="Arial" pitchFamily="34"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spcAft>
                <a:spcPct val="0"/>
              </a:spcAft>
              <a:defRPr/>
            </a:pPr>
            <a:fld id="{EEBAC826-814E-4BF8-A1C4-8C2260EF79C2}" type="datetimeFigureOut">
              <a:rPr lang="en-US">
                <a:solidFill>
                  <a:srgbClr val="000000"/>
                </a:solidFill>
                <a:latin typeface="Arial" pitchFamily="34" charset="0"/>
                <a:ea typeface="+mn-ea"/>
                <a:cs typeface="Arial" pitchFamily="34" charset="0"/>
              </a:rPr>
              <a:pPr>
                <a:spcAft>
                  <a:spcPct val="0"/>
                </a:spcAft>
                <a:defRPr/>
              </a:pPr>
              <a:t>10/13/2016</a:t>
            </a:fld>
            <a:endParaRPr lang="en-US">
              <a:solidFill>
                <a:srgbClr val="000000"/>
              </a:solidFill>
              <a:latin typeface="Arial" pitchFamily="34" charset="0"/>
              <a:ea typeface="+mn-ea"/>
              <a:cs typeface="Arial" pitchFamily="34"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latin typeface="Arial" pitchFamily="34" charset="0"/>
              <a:ea typeface="+mn-ea"/>
              <a:cs typeface="Arial" pitchFamily="34"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09082EAD-B707-4B86-AAC5-4163D1471A2A}" type="slidenum">
              <a:rPr lang="en-US">
                <a:solidFill>
                  <a:srgbClr val="000000"/>
                </a:solidFill>
                <a:latin typeface="Arial" pitchFamily="34" charset="0"/>
                <a:ea typeface="+mn-ea"/>
                <a:cs typeface="Arial" pitchFamily="34" charset="0"/>
              </a:rPr>
              <a:pPr>
                <a:spcAft>
                  <a:spcPct val="0"/>
                </a:spcAft>
                <a:defRPr/>
              </a:pPr>
              <a:t>‹#›</a:t>
            </a:fld>
            <a:endParaRPr lang="en-US">
              <a:solidFill>
                <a:srgbClr val="000000"/>
              </a:solidFill>
              <a:latin typeface="Arial" pitchFamily="34" charset="0"/>
              <a:ea typeface="+mn-ea"/>
              <a:cs typeface="Arial" pitchFamily="34" charset="0"/>
            </a:endParaRPr>
          </a:p>
        </p:txBody>
      </p:sp>
      <p:sp>
        <p:nvSpPr>
          <p:cNvPr id="1031" name="Text Placeholder 8"/>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defRPr>
      </a:lvl2pPr>
      <a:lvl3pPr algn="l" rtl="0" eaLnBrk="0" fontAlgn="base" hangingPunct="0">
        <a:spcBef>
          <a:spcPct val="0"/>
        </a:spcBef>
        <a:spcAft>
          <a:spcPct val="0"/>
        </a:spcAft>
        <a:defRPr sz="2400">
          <a:solidFill>
            <a:schemeClr val="tx2"/>
          </a:solidFill>
          <a:latin typeface="Arial" pitchFamily="34" charset="0"/>
        </a:defRPr>
      </a:lvl3pPr>
      <a:lvl4pPr algn="l" rtl="0" eaLnBrk="0" fontAlgn="base" hangingPunct="0">
        <a:spcBef>
          <a:spcPct val="0"/>
        </a:spcBef>
        <a:spcAft>
          <a:spcPct val="0"/>
        </a:spcAft>
        <a:defRPr sz="2400">
          <a:solidFill>
            <a:schemeClr val="tx2"/>
          </a:solidFill>
          <a:latin typeface="Arial" pitchFamily="34" charset="0"/>
        </a:defRPr>
      </a:lvl4pPr>
      <a:lvl5pPr algn="l" rtl="0" eaLnBrk="0" fontAlgn="base" hangingPunct="0">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534"/>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2425" y="784309"/>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latin typeface="Arial"/>
              <a:ea typeface="ＭＳ Ｐゴシック"/>
            </a:endParaRPr>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latin typeface="Arial"/>
              <a:ea typeface="ＭＳ Ｐゴシック"/>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ea typeface="ＭＳ Ｐゴシック" pitchFamily="34" charset="-128"/>
                <a:cs typeface="+mn-cs"/>
              </a:defRPr>
            </a:lvl1pPr>
          </a:lstStyle>
          <a:p>
            <a:pPr>
              <a:defRPr/>
            </a:pPr>
            <a:endParaRPr lang="en-US">
              <a:solidFill>
                <a:srgbClr val="333333"/>
              </a:solidFill>
              <a:latin typeface="Arial"/>
            </a:endParaRPr>
          </a:p>
        </p:txBody>
      </p:sp>
      <p:sp>
        <p:nvSpPr>
          <p:cNvPr id="8" name="Rectangle 4"/>
          <p:cNvSpPr txBox="1">
            <a:spLocks noChangeArrowheads="1"/>
          </p:cNvSpPr>
          <p:nvPr userDrawn="1"/>
        </p:nvSpPr>
        <p:spPr bwMode="white">
          <a:xfrm>
            <a:off x="4612332"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
        <p:nvSpPr>
          <p:cNvPr id="9" name="Rectangle 9"/>
          <p:cNvSpPr txBox="1">
            <a:spLocks noChangeArrowheads="1"/>
          </p:cNvSpPr>
          <p:nvPr userDrawn="1"/>
        </p:nvSpPr>
        <p:spPr bwMode="auto">
          <a:xfrm>
            <a:off x="185493" y="6382512"/>
            <a:ext cx="365498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0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SOLUTION</a:t>
            </a:r>
            <a:r>
              <a:rPr kumimoji="0" lang="en-US" sz="1000" b="0" i="0" u="none" strike="noStrike" kern="1200" cap="none" spc="0" normalizeH="0" baseline="0" noProof="0" smtClean="0">
                <a:ln>
                  <a:noFill/>
                </a:ln>
                <a:solidFill>
                  <a:schemeClr val="bg1"/>
                </a:solidFill>
                <a:effectLst/>
                <a:uLnTx/>
                <a:uFillTx/>
                <a:latin typeface="Arial" charset="0"/>
                <a:ea typeface="ＭＳ Ｐゴシック" pitchFamily="34" charset="-128"/>
                <a:cs typeface="+mn-cs"/>
              </a:rPr>
              <a:t>TRACK  | VMware vSphere </a:t>
            </a:r>
            <a:endParaRPr kumimoji="0" lang="en-US" sz="10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10" name="TextBox 9"/>
          <p:cNvSpPr txBox="1"/>
          <p:nvPr userDrawn="1"/>
        </p:nvSpPr>
        <p:spPr bwMode="gray">
          <a:xfrm>
            <a:off x="6729169" y="6696046"/>
            <a:ext cx="2343150" cy="184666"/>
          </a:xfrm>
          <a:prstGeom prst="rect">
            <a:avLst/>
          </a:prstGeom>
          <a:noFill/>
        </p:spPr>
        <p:txBody>
          <a:bodyPr wrap="square" rtlCol="0">
            <a:spAutoFit/>
          </a:bodyPr>
          <a:lstStyle/>
          <a:p>
            <a:pPr algn="r"/>
            <a:r>
              <a:rPr lang="en-US" sz="600" dirty="0" smtClean="0">
                <a:solidFill>
                  <a:schemeClr val="bg2">
                    <a:lumMod val="75000"/>
                  </a:schemeClr>
                </a:solidFill>
              </a:rPr>
              <a:t>© 2010 VMware Inc. All rights reserved</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 y="427039"/>
            <a:ext cx="8991600" cy="6400800"/>
            <a:chOff x="144" y="480"/>
            <a:chExt cx="5472" cy="3744"/>
          </a:xfrm>
        </p:grpSpPr>
        <p:sp>
          <p:nvSpPr>
            <p:cNvPr id="109577" name="Rectangle 9"/>
            <p:cNvSpPr>
              <a:spLocks noChangeArrowheads="1"/>
            </p:cNvSpPr>
            <p:nvPr/>
          </p:nvSpPr>
          <p:spPr bwMode="auto">
            <a:xfrm>
              <a:off x="144" y="480"/>
              <a:ext cx="5472" cy="3744"/>
            </a:xfrm>
            <a:prstGeom prst="rect">
              <a:avLst/>
            </a:prstGeom>
            <a:solidFill>
              <a:schemeClr val="bg2"/>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ea typeface="+mn-ea"/>
                <a:cs typeface="Arial" charset="0"/>
              </a:endParaRPr>
            </a:p>
          </p:txBody>
        </p:sp>
        <p:sp>
          <p:nvSpPr>
            <p:cNvPr id="109578" name="Rectangle 10"/>
            <p:cNvSpPr>
              <a:spLocks noChangeArrowheads="1"/>
            </p:cNvSpPr>
            <p:nvPr/>
          </p:nvSpPr>
          <p:spPr bwMode="auto">
            <a:xfrm>
              <a:off x="152" y="480"/>
              <a:ext cx="5458" cy="3684"/>
            </a:xfrm>
            <a:prstGeom prst="rect">
              <a:avLst/>
            </a:prstGeom>
            <a:solidFill>
              <a:schemeClr val="bg1"/>
            </a:solidFill>
            <a:ln w="9525">
              <a:solidFill>
                <a:schemeClr val="tx1"/>
              </a:solidFill>
              <a:miter lim="800000"/>
              <a:headEnd/>
              <a:tailEnd/>
            </a:ln>
            <a:effectLst/>
          </p:spPr>
          <p:txBody>
            <a:bodyPr wrap="none" anchor="ctr"/>
            <a:lstStyle/>
            <a:p>
              <a:pPr algn="l">
                <a:spcAft>
                  <a:spcPct val="0"/>
                </a:spcAft>
                <a:defRPr/>
              </a:pPr>
              <a:endParaRPr lang="en-US" sz="1600">
                <a:solidFill>
                  <a:srgbClr val="000000"/>
                </a:solidFill>
                <a:ea typeface="+mn-ea"/>
                <a:cs typeface="Arial" charset="0"/>
              </a:endParaRPr>
            </a:p>
          </p:txBody>
        </p:sp>
      </p:grpSp>
      <p:sp>
        <p:nvSpPr>
          <p:cNvPr id="1027" name="Rectangle 2"/>
          <p:cNvSpPr>
            <a:spLocks noGrp="1" noChangeArrowheads="1"/>
          </p:cNvSpPr>
          <p:nvPr>
            <p:ph type="title"/>
          </p:nvPr>
        </p:nvSpPr>
        <p:spPr bwMode="auto">
          <a:xfrm>
            <a:off x="438276" y="1"/>
            <a:ext cx="8239125" cy="4397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spcAft>
                <a:spcPct val="0"/>
              </a:spcAft>
              <a:defRPr/>
            </a:pPr>
            <a:fld id="{78534614-D260-49E6-A155-E40FBF8C10C1}" type="datetimeFigureOut">
              <a:rPr lang="en-US">
                <a:solidFill>
                  <a:srgbClr val="000000"/>
                </a:solidFill>
                <a:ea typeface="+mn-ea"/>
                <a:cs typeface="Arial" charset="0"/>
              </a:rPr>
              <a:pPr algn="l">
                <a:spcAft>
                  <a:spcPct val="0"/>
                </a:spcAft>
                <a:defRPr/>
              </a:pPr>
              <a:t>10/13/2016</a:t>
            </a:fld>
            <a:endParaRPr lang="en-US">
              <a:solidFill>
                <a:srgbClr val="000000"/>
              </a:solidFill>
              <a:ea typeface="+mn-ea"/>
              <a:cs typeface="Arial" charset="0"/>
            </a:endParaRPr>
          </a:p>
        </p:txBody>
      </p:sp>
      <p:sp>
        <p:nvSpPr>
          <p:cNvPr id="10957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spcAft>
                <a:spcPct val="0"/>
              </a:spcAft>
              <a:defRPr/>
            </a:pPr>
            <a:endParaRPr lang="en-US">
              <a:solidFill>
                <a:srgbClr val="000000"/>
              </a:solidFill>
              <a:ea typeface="+mn-ea"/>
              <a:cs typeface="Arial" charset="0"/>
            </a:endParaRPr>
          </a:p>
        </p:txBody>
      </p:sp>
      <p:sp>
        <p:nvSpPr>
          <p:cNvPr id="10957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spcAft>
                <a:spcPct val="0"/>
              </a:spcAft>
              <a:defRPr/>
            </a:pPr>
            <a:fld id="{986620FE-F0F0-47AC-8D4D-CF4ED70D40DA}" type="slidenum">
              <a:rPr lang="en-US">
                <a:solidFill>
                  <a:srgbClr val="000000"/>
                </a:solidFill>
                <a:ea typeface="+mn-ea"/>
                <a:cs typeface="Arial" charset="0"/>
              </a:rPr>
              <a:pPr>
                <a:spcAft>
                  <a:spcPct val="0"/>
                </a:spcAft>
                <a:defRPr/>
              </a:pPr>
              <a:t>‹#›</a:t>
            </a:fld>
            <a:endParaRPr lang="en-US">
              <a:solidFill>
                <a:srgbClr val="000000"/>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4/relationships/chartEx" Target="../charts/chartEx1.xml"/><Relationship Id="rId1" Type="http://schemas.openxmlformats.org/officeDocument/2006/relationships/slideLayout" Target="../slideLayouts/slideLayout18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4/relationships/chartEx" Target="../charts/chartEx2.xml"/><Relationship Id="rId1" Type="http://schemas.openxmlformats.org/officeDocument/2006/relationships/slideLayout" Target="../slideLayouts/slideLayout19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3.xml.rels><?xml version="1.0" encoding="UTF-8" standalone="yes"?>
<Relationships xmlns="http://schemas.openxmlformats.org/package/2006/relationships"><Relationship Id="rId3" Type="http://schemas.openxmlformats.org/officeDocument/2006/relationships/hyperlink" Target="http://xantrion.com/index.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7.jpeg"/><Relationship Id="rId4" Type="http://schemas.openxmlformats.org/officeDocument/2006/relationships/hyperlink" Target="http://xantrion.com/index.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4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hyperlink" Target="http://xantrion.com/index.as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hyperlink" Target="http://xantrion.com/index.asp"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xantrion.com/index.asp"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4" name="Rectangle 18"/>
          <p:cNvSpPr>
            <a:spLocks noGrp="1" noChangeArrowheads="1"/>
          </p:cNvSpPr>
          <p:nvPr>
            <p:ph type="ctrTitle"/>
          </p:nvPr>
        </p:nvSpPr>
        <p:spPr>
          <a:xfrm>
            <a:off x="2530279" y="596507"/>
            <a:ext cx="6300591" cy="533400"/>
          </a:xfrm>
        </p:spPr>
        <p:txBody>
          <a:bodyPr/>
          <a:lstStyle/>
          <a:p>
            <a:r>
              <a:rPr lang="en-US" sz="3600" dirty="0" err="1" smtClean="0"/>
              <a:t>Xantrion</a:t>
            </a:r>
            <a:r>
              <a:rPr lang="en-US" sz="3600" dirty="0" smtClean="0"/>
              <a:t>:</a:t>
            </a:r>
            <a:endParaRPr lang="en-US" sz="3600" b="0" dirty="0"/>
          </a:p>
        </p:txBody>
      </p:sp>
      <p:sp>
        <p:nvSpPr>
          <p:cNvPr id="34829" name="Rectangle 13"/>
          <p:cNvSpPr>
            <a:spLocks noGrp="1" noChangeArrowheads="1"/>
          </p:cNvSpPr>
          <p:nvPr>
            <p:ph type="subTitle" idx="1"/>
          </p:nvPr>
        </p:nvSpPr>
        <p:spPr>
          <a:xfrm>
            <a:off x="2580367" y="1290181"/>
            <a:ext cx="5722573" cy="728427"/>
          </a:xfrm>
        </p:spPr>
        <p:txBody>
          <a:bodyPr/>
          <a:lstStyle/>
          <a:p>
            <a:pPr marL="0" indent="0">
              <a:lnSpc>
                <a:spcPts val="3200"/>
              </a:lnSpc>
              <a:buNone/>
            </a:pPr>
            <a:r>
              <a:rPr lang="en-US" sz="3200" i="0" dirty="0" smtClean="0"/>
              <a:t>Who We Are, What We Do, and How We Do It</a:t>
            </a:r>
            <a:endParaRPr lang="en-US" sz="3200" i="0" dirty="0"/>
          </a:p>
        </p:txBody>
      </p:sp>
      <p:pic>
        <p:nvPicPr>
          <p:cNvPr id="9" name="Picture 8" descr="VMW_09Q3_LOGO_PartnerNetwork_K.png"/>
          <p:cNvPicPr>
            <a:picLocks noChangeAspect="1"/>
          </p:cNvPicPr>
          <p:nvPr/>
        </p:nvPicPr>
        <p:blipFill>
          <a:blip r:embed="rId3" cstate="print"/>
          <a:stretch>
            <a:fillRect/>
          </a:stretch>
        </p:blipFill>
        <p:spPr>
          <a:xfrm>
            <a:off x="221647" y="655189"/>
            <a:ext cx="2121032" cy="914400"/>
          </a:xfrm>
          <a:prstGeom prst="rect">
            <a:avLst/>
          </a:prstGeom>
        </p:spPr>
      </p:pic>
      <p:sp>
        <p:nvSpPr>
          <p:cNvPr id="6" name="Subtitle 7"/>
          <p:cNvSpPr txBox="1">
            <a:spLocks/>
          </p:cNvSpPr>
          <p:nvPr/>
        </p:nvSpPr>
        <p:spPr bwMode="auto">
          <a:xfrm>
            <a:off x="274215" y="3393959"/>
            <a:ext cx="8382000" cy="18529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14300" marR="0" lvl="0" indent="-114300" algn="l" defTabSz="914400" rtl="0" eaLnBrk="1" fontAlgn="base" latinLnBrk="0" hangingPunct="1">
              <a:lnSpc>
                <a:spcPts val="2400"/>
              </a:lnSpc>
              <a:spcBef>
                <a:spcPts val="1000"/>
              </a:spcBef>
              <a:spcAft>
                <a:spcPct val="0"/>
              </a:spcAft>
              <a:buClr>
                <a:srgbClr val="246978"/>
              </a:buClr>
              <a:buSzTx/>
              <a:buFont typeface="Arial" pitchFamily="34" charset="0"/>
              <a:buChar char=" "/>
              <a:tabLst/>
              <a:defRPr/>
            </a:pPr>
            <a:r>
              <a:rPr lang="en-US" sz="1800" i="1" kern="0" dirty="0" smtClean="0">
                <a:solidFill>
                  <a:schemeClr val="bg1"/>
                </a:solidFill>
                <a:latin typeface="+mn-lt"/>
                <a:ea typeface="+mn-ea"/>
              </a:rPr>
              <a:t>Speaker</a:t>
            </a:r>
            <a:r>
              <a:rPr kumimoji="0" lang="en-US" sz="1800" b="0" i="1" u="none" strike="noStrike" kern="0" cap="none" spc="0" normalizeH="0" baseline="0" noProof="0" dirty="0" smtClean="0">
                <a:ln>
                  <a:noFill/>
                </a:ln>
                <a:solidFill>
                  <a:schemeClr val="bg1"/>
                </a:solidFill>
                <a:effectLst/>
                <a:uLnTx/>
                <a:uFillTx/>
                <a:latin typeface="+mn-lt"/>
                <a:ea typeface="+mn-ea"/>
                <a:cs typeface="+mn-cs"/>
              </a:rPr>
              <a:t>: </a:t>
            </a:r>
            <a:br>
              <a:rPr kumimoji="0" lang="en-US" sz="1800" b="0" i="1" u="none" strike="noStrike" kern="0" cap="none" spc="0" normalizeH="0" baseline="0" noProof="0" dirty="0" smtClean="0">
                <a:ln>
                  <a:noFill/>
                </a:ln>
                <a:solidFill>
                  <a:schemeClr val="bg1"/>
                </a:solidFill>
                <a:effectLst/>
                <a:uLnTx/>
                <a:uFillTx/>
                <a:latin typeface="+mn-lt"/>
                <a:ea typeface="+mn-ea"/>
                <a:cs typeface="+mn-cs"/>
              </a:rPr>
            </a:br>
            <a:r>
              <a:rPr kumimoji="0" lang="en-US" sz="1800" b="0" i="1" u="none" strike="noStrike" kern="0" cap="none" spc="0" normalizeH="0" baseline="0" noProof="0" dirty="0" smtClean="0">
                <a:ln>
                  <a:noFill/>
                </a:ln>
                <a:solidFill>
                  <a:schemeClr val="bg1"/>
                </a:solidFill>
                <a:effectLst/>
                <a:uLnTx/>
                <a:uFillTx/>
                <a:latin typeface="+mn-lt"/>
                <a:ea typeface="+mn-ea"/>
                <a:cs typeface="+mn-cs"/>
              </a:rPr>
              <a:t/>
            </a:r>
            <a:br>
              <a:rPr kumimoji="0" lang="en-US" sz="1800" b="0" i="1" u="none" strike="noStrike" kern="0" cap="none" spc="0" normalizeH="0" baseline="0" noProof="0" dirty="0" smtClean="0">
                <a:ln>
                  <a:noFill/>
                </a:ln>
                <a:solidFill>
                  <a:schemeClr val="bg1"/>
                </a:solidFill>
                <a:effectLst/>
                <a:uLnTx/>
                <a:uFillTx/>
                <a:latin typeface="+mn-lt"/>
                <a:ea typeface="+mn-ea"/>
                <a:cs typeface="+mn-cs"/>
              </a:rPr>
            </a:br>
            <a:r>
              <a:rPr lang="en-US" sz="1800" i="1" kern="0" dirty="0" smtClean="0">
                <a:solidFill>
                  <a:schemeClr val="bg1"/>
                </a:solidFill>
              </a:rPr>
              <a:t>Diana Lara, Recruiting, </a:t>
            </a:r>
            <a:r>
              <a:rPr lang="en-US" sz="1800" i="1" kern="0" dirty="0">
                <a:solidFill>
                  <a:schemeClr val="bg1"/>
                </a:solidFill>
              </a:rPr>
              <a:t>Xantrion Inc.</a:t>
            </a:r>
          </a:p>
          <a:p>
            <a:pPr marR="0" lvl="0" algn="l" defTabSz="914400" rtl="0" eaLnBrk="1" fontAlgn="base" latinLnBrk="0" hangingPunct="1">
              <a:lnSpc>
                <a:spcPts val="2400"/>
              </a:lnSpc>
              <a:spcBef>
                <a:spcPts val="1000"/>
              </a:spcBef>
              <a:spcAft>
                <a:spcPct val="0"/>
              </a:spcAft>
              <a:buClr>
                <a:srgbClr val="246978"/>
              </a:buClr>
              <a:buSzTx/>
              <a:tabLst/>
              <a:defRPr/>
            </a:pPr>
            <a:endParaRPr kumimoji="0" lang="en-US" sz="1800" b="0" i="1"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7082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0" y="2855289"/>
            <a:ext cx="8575981" cy="1253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1"/>
                </a:solidFill>
                <a:effectLst/>
                <a:uLnTx/>
                <a:uFillTx/>
                <a:latin typeface="+mj-lt"/>
                <a:ea typeface="+mj-ea"/>
                <a:cs typeface="+mj-cs"/>
              </a:rPr>
              <a:t>Day in the Life of a Help Desk Administrator</a:t>
            </a:r>
            <a:br>
              <a:rPr kumimoji="0" lang="en-US" sz="3000" b="1" i="0" u="none" strike="noStrike" kern="0" cap="none" spc="0" normalizeH="0" baseline="0" noProof="0" dirty="0" smtClean="0">
                <a:ln>
                  <a:noFill/>
                </a:ln>
                <a:solidFill>
                  <a:schemeClr val="bg1"/>
                </a:solidFill>
                <a:effectLst/>
                <a:uLnTx/>
                <a:uFillTx/>
                <a:latin typeface="+mj-lt"/>
                <a:ea typeface="+mj-ea"/>
                <a:cs typeface="+mj-cs"/>
              </a:rPr>
            </a:br>
            <a:endParaRPr lang="en-US" sz="3000" b="1" kern="0" dirty="0" smtClean="0">
              <a:solidFill>
                <a:schemeClr val="bg1"/>
              </a:solidFill>
            </a:endParaRPr>
          </a:p>
        </p:txBody>
      </p:sp>
      <p:sp>
        <p:nvSpPr>
          <p:cNvPr id="8" name="Rectangle 18"/>
          <p:cNvSpPr>
            <a:spLocks noGrp="1" noChangeArrowheads="1"/>
          </p:cNvSpPr>
          <p:nvPr>
            <p:ph type="ctrTitle"/>
          </p:nvPr>
        </p:nvSpPr>
        <p:spPr>
          <a:xfrm>
            <a:off x="2530279" y="596507"/>
            <a:ext cx="6300591" cy="533400"/>
          </a:xfrm>
        </p:spPr>
        <p:txBody>
          <a:bodyPr/>
          <a:lstStyle/>
          <a:p>
            <a:r>
              <a:rPr lang="en-US" sz="3600" dirty="0" err="1" smtClean="0"/>
              <a:t>Xantrion</a:t>
            </a:r>
            <a:r>
              <a:rPr lang="en-US" sz="3600" dirty="0" smtClean="0"/>
              <a:t>:</a:t>
            </a:r>
            <a:endParaRPr lang="en-US" sz="3600" b="0" dirty="0"/>
          </a:p>
        </p:txBody>
      </p:sp>
      <p:sp>
        <p:nvSpPr>
          <p:cNvPr id="10" name="Rectangle 13"/>
          <p:cNvSpPr>
            <a:spLocks noGrp="1" noChangeArrowheads="1"/>
          </p:cNvSpPr>
          <p:nvPr>
            <p:ph type="subTitle" idx="1"/>
          </p:nvPr>
        </p:nvSpPr>
        <p:spPr>
          <a:xfrm>
            <a:off x="2580367" y="1290181"/>
            <a:ext cx="5722573" cy="728427"/>
          </a:xfrm>
        </p:spPr>
        <p:txBody>
          <a:bodyPr/>
          <a:lstStyle/>
          <a:p>
            <a:pPr marL="0" indent="0">
              <a:lnSpc>
                <a:spcPts val="3200"/>
              </a:lnSpc>
              <a:buNone/>
            </a:pPr>
            <a:r>
              <a:rPr lang="en-US" sz="3200" i="0" dirty="0"/>
              <a:t>Who We Are, What We Do, and How We Do It</a:t>
            </a:r>
          </a:p>
        </p:txBody>
      </p:sp>
      <p:pic>
        <p:nvPicPr>
          <p:cNvPr id="11" name="Picture 10" descr="VMW_09Q3_LOGO_PartnerNetwork_K.png"/>
          <p:cNvPicPr>
            <a:picLocks noChangeAspect="1"/>
          </p:cNvPicPr>
          <p:nvPr/>
        </p:nvPicPr>
        <p:blipFill>
          <a:blip r:embed="rId3" cstate="print"/>
          <a:stretch>
            <a:fillRect/>
          </a:stretch>
        </p:blipFill>
        <p:spPr>
          <a:xfrm>
            <a:off x="221647" y="655189"/>
            <a:ext cx="2121032" cy="914400"/>
          </a:xfrm>
          <a:prstGeom prst="rect">
            <a:avLst/>
          </a:prstGeom>
        </p:spPr>
      </p:pic>
    </p:spTree>
    <p:extLst>
      <p:ext uri="{BB962C8B-B14F-4D97-AF65-F5344CB8AC3E}">
        <p14:creationId xmlns:p14="http://schemas.microsoft.com/office/powerpoint/2010/main" val="2895265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Responsibilities</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1284271"/>
            <a:ext cx="8385048" cy="4962416"/>
          </a:xfrm>
        </p:spPr>
        <p:txBody>
          <a:bodyPr/>
          <a:lstStyle/>
          <a:p>
            <a:pPr lvl="1"/>
            <a:r>
              <a:rPr lang="en-US" sz="2400" dirty="0" smtClean="0"/>
              <a:t>Assist clients with desktop issues</a:t>
            </a:r>
          </a:p>
          <a:p>
            <a:pPr lvl="1"/>
            <a:r>
              <a:rPr lang="en-US" sz="2400" dirty="0" smtClean="0"/>
              <a:t>Create and manage user accounts</a:t>
            </a:r>
          </a:p>
          <a:p>
            <a:pPr lvl="1"/>
            <a:r>
              <a:rPr lang="en-US" sz="2400" dirty="0" smtClean="0"/>
              <a:t>Identify and assign appropriate resources for escalated service requests</a:t>
            </a:r>
          </a:p>
          <a:p>
            <a:pPr lvl="1"/>
            <a:r>
              <a:rPr lang="en-US" sz="2400" dirty="0" smtClean="0"/>
              <a:t>Assist consultants with projects as needed</a:t>
            </a:r>
            <a:endParaRPr lang="en-US" dirty="0"/>
          </a:p>
          <a:p>
            <a:pPr lvl="1"/>
            <a:r>
              <a:rPr lang="en-US" sz="2400" dirty="0" smtClean="0"/>
              <a:t>Shadow consultants</a:t>
            </a:r>
          </a:p>
          <a:p>
            <a:pPr lvl="1"/>
            <a:r>
              <a:rPr lang="en-US" sz="2400" dirty="0" smtClean="0"/>
              <a:t>Learn!</a:t>
            </a: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18337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744"/>
          <a:stretch/>
        </p:blipFill>
        <p:spPr>
          <a:xfrm>
            <a:off x="2541069" y="485433"/>
            <a:ext cx="6439302" cy="5473347"/>
          </a:xfrm>
          <a:prstGeom prst="rect">
            <a:avLst/>
          </a:prstGeom>
          <a:ln>
            <a:noFill/>
          </a:ln>
          <a:effectLst>
            <a:softEdge rad="112500"/>
          </a:effectLst>
        </p:spPr>
      </p:pic>
      <p:sp>
        <p:nvSpPr>
          <p:cNvPr id="2" name="Title 1"/>
          <p:cNvSpPr>
            <a:spLocks noGrp="1"/>
          </p:cNvSpPr>
          <p:nvPr>
            <p:ph type="title"/>
          </p:nvPr>
        </p:nvSpPr>
        <p:spPr/>
        <p:txBody>
          <a:bodyPr/>
          <a:lstStyle/>
          <a:p>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Update:</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r>
            <a:b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Service Desk Re-Org</a:t>
            </a:r>
          </a:p>
        </p:txBody>
      </p:sp>
      <p:sp>
        <p:nvSpPr>
          <p:cNvPr id="3" name="Text Placeholder 2"/>
          <p:cNvSpPr>
            <a:spLocks noGrp="1"/>
          </p:cNvSpPr>
          <p:nvPr>
            <p:ph type="body" idx="1"/>
          </p:nvPr>
        </p:nvSpPr>
        <p:spPr/>
        <p:txBody>
          <a:bodyPr/>
          <a:lstStyle/>
          <a:p>
            <a:r>
              <a:rPr lang="en-US" dirty="0"/>
              <a:t>June 2016</a:t>
            </a:r>
          </a:p>
        </p:txBody>
      </p:sp>
    </p:spTree>
    <p:extLst>
      <p:ext uri="{BB962C8B-B14F-4D97-AF65-F5344CB8AC3E}">
        <p14:creationId xmlns:p14="http://schemas.microsoft.com/office/powerpoint/2010/main" val="39926814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0957"/>
            <a:ext cx="8944215" cy="854075"/>
          </a:xfrm>
        </p:spPr>
        <p:txBody>
          <a:bodyPr>
            <a:normAutofit fontScale="90000"/>
          </a:bodyPr>
          <a:lstStyle/>
          <a:p>
            <a:r>
              <a:rPr lang="en-US" dirty="0"/>
              <a:t>Service Desk size and scope expanded to enhance career path and unload consultants</a:t>
            </a:r>
          </a:p>
        </p:txBody>
      </p:sp>
      <p:sp>
        <p:nvSpPr>
          <p:cNvPr id="3" name="Content Placeholder 2"/>
          <p:cNvSpPr>
            <a:spLocks noGrp="1"/>
          </p:cNvSpPr>
          <p:nvPr>
            <p:ph idx="1"/>
          </p:nvPr>
        </p:nvSpPr>
        <p:spPr/>
        <p:txBody>
          <a:bodyPr>
            <a:normAutofit/>
          </a:bodyPr>
          <a:lstStyle/>
          <a:p>
            <a:r>
              <a:rPr lang="en-US" dirty="0"/>
              <a:t>Help Desk is now known as Service Desk.</a:t>
            </a:r>
          </a:p>
          <a:p>
            <a:r>
              <a:rPr lang="en-US" dirty="0"/>
              <a:t>Titles Changed to “Support Engineer” to better represent work role within the industry</a:t>
            </a:r>
          </a:p>
          <a:p>
            <a:r>
              <a:rPr lang="en-US" dirty="0"/>
              <a:t>3 tier support model with consistent escalation resources.</a:t>
            </a:r>
          </a:p>
          <a:p>
            <a:r>
              <a:rPr lang="en-US" dirty="0"/>
              <a:t>Minimize escalations to consultants.</a:t>
            </a:r>
          </a:p>
          <a:p>
            <a:r>
              <a:rPr lang="en-US" dirty="0"/>
              <a:t>On-site, HQ, and remote Service Desk Techs.</a:t>
            </a:r>
          </a:p>
          <a:p>
            <a:r>
              <a:rPr lang="en-US" dirty="0"/>
              <a:t>Service Desk handles majority of incident related tickets (break/fix)</a:t>
            </a:r>
          </a:p>
          <a:p>
            <a:r>
              <a:rPr lang="en-US" dirty="0"/>
              <a:t>Vision in place, but will take time to implement.</a:t>
            </a:r>
          </a:p>
        </p:txBody>
      </p:sp>
    </p:spTree>
    <p:extLst>
      <p:ext uri="{BB962C8B-B14F-4D97-AF65-F5344CB8AC3E}">
        <p14:creationId xmlns:p14="http://schemas.microsoft.com/office/powerpoint/2010/main" val="23026400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98389" y="4876803"/>
            <a:ext cx="7804621" cy="13067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Service Desk</a:t>
            </a:r>
            <a:endParaRPr lang="en-US" sz="1013" dirty="0">
              <a:solidFill>
                <a:srgbClr val="262F3C">
                  <a:lumMod val="75000"/>
                  <a:lumOff val="25000"/>
                </a:srgbClr>
              </a:solidFill>
            </a:endParaRPr>
          </a:p>
          <a:p>
            <a:pPr defTabSz="685800" fontAlgn="auto">
              <a:spcBef>
                <a:spcPts val="0"/>
              </a:spcBef>
              <a:spcAft>
                <a:spcPts val="0"/>
              </a:spcAft>
            </a:pPr>
            <a:r>
              <a:rPr lang="en-US" sz="1200" dirty="0">
                <a:solidFill>
                  <a:srgbClr val="FFFFFF"/>
                </a:solidFill>
              </a:rPr>
              <a:t>Support Engineer III</a:t>
            </a:r>
          </a:p>
          <a:p>
            <a:pPr defTabSz="685800" fontAlgn="auto">
              <a:spcBef>
                <a:spcPts val="0"/>
              </a:spcBef>
              <a:spcAft>
                <a:spcPts val="0"/>
              </a:spcAft>
            </a:pPr>
            <a:r>
              <a:rPr lang="en-US" sz="1200" dirty="0">
                <a:solidFill>
                  <a:srgbClr val="FFFFFF"/>
                </a:solidFill>
              </a:rPr>
              <a:t>Support Engineer II</a:t>
            </a:r>
          </a:p>
          <a:p>
            <a:pPr defTabSz="685800" fontAlgn="auto">
              <a:spcBef>
                <a:spcPts val="0"/>
              </a:spcBef>
              <a:spcAft>
                <a:spcPts val="0"/>
              </a:spcAft>
            </a:pPr>
            <a:r>
              <a:rPr lang="en-US" sz="1200" dirty="0">
                <a:solidFill>
                  <a:srgbClr val="FFFFFF"/>
                </a:solidFill>
              </a:rPr>
              <a:t>Support Engineer I</a:t>
            </a:r>
          </a:p>
        </p:txBody>
      </p:sp>
      <p:sp>
        <p:nvSpPr>
          <p:cNvPr id="8" name="Rounded Rectangle 7"/>
          <p:cNvSpPr/>
          <p:nvPr/>
        </p:nvSpPr>
        <p:spPr>
          <a:xfrm>
            <a:off x="620037" y="1371600"/>
            <a:ext cx="1800953" cy="33231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Client Strategy</a:t>
            </a:r>
          </a:p>
          <a:p>
            <a:pPr defTabSz="685800" fontAlgn="auto">
              <a:spcBef>
                <a:spcPts val="0"/>
              </a:spcBef>
              <a:spcAft>
                <a:spcPts val="0"/>
              </a:spcAft>
            </a:pPr>
            <a:r>
              <a:rPr lang="en-US" sz="1200" dirty="0">
                <a:solidFill>
                  <a:srgbClr val="FFFFFF"/>
                </a:solidFill>
              </a:rPr>
              <a:t>Sr. Consultant</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Consultant</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Associate Consultant</a:t>
            </a:r>
          </a:p>
        </p:txBody>
      </p:sp>
      <p:sp>
        <p:nvSpPr>
          <p:cNvPr id="2" name="Title 1"/>
          <p:cNvSpPr>
            <a:spLocks noGrp="1"/>
          </p:cNvSpPr>
          <p:nvPr>
            <p:ph type="title"/>
          </p:nvPr>
        </p:nvSpPr>
        <p:spPr>
          <a:xfrm>
            <a:off x="598281" y="219037"/>
            <a:ext cx="5915025" cy="854075"/>
          </a:xfrm>
        </p:spPr>
        <p:txBody>
          <a:bodyPr>
            <a:normAutofit fontScale="90000"/>
          </a:bodyPr>
          <a:lstStyle/>
          <a:p>
            <a:r>
              <a:rPr lang="en-US" dirty="0"/>
              <a:t>Xantrion Engineering Career Paths</a:t>
            </a:r>
          </a:p>
        </p:txBody>
      </p:sp>
      <p:pic>
        <p:nvPicPr>
          <p:cNvPr id="11" name="Picture 10"/>
          <p:cNvPicPr>
            <a:picLocks noChangeAspect="1"/>
          </p:cNvPicPr>
          <p:nvPr/>
        </p:nvPicPr>
        <p:blipFill>
          <a:blip r:embed="rId2"/>
          <a:stretch>
            <a:fillRect/>
          </a:stretch>
        </p:blipFill>
        <p:spPr>
          <a:xfrm>
            <a:off x="1357001" y="2252795"/>
            <a:ext cx="283489" cy="780356"/>
          </a:xfrm>
          <a:prstGeom prst="rect">
            <a:avLst/>
          </a:prstGeom>
        </p:spPr>
      </p:pic>
      <p:pic>
        <p:nvPicPr>
          <p:cNvPr id="12" name="Picture 11"/>
          <p:cNvPicPr>
            <a:picLocks noChangeAspect="1"/>
          </p:cNvPicPr>
          <p:nvPr/>
        </p:nvPicPr>
        <p:blipFill>
          <a:blip r:embed="rId2"/>
          <a:stretch>
            <a:fillRect/>
          </a:stretch>
        </p:blipFill>
        <p:spPr>
          <a:xfrm>
            <a:off x="1357001" y="3473747"/>
            <a:ext cx="283489" cy="780356"/>
          </a:xfrm>
          <a:prstGeom prst="rect">
            <a:avLst/>
          </a:prstGeom>
        </p:spPr>
      </p:pic>
      <p:sp>
        <p:nvSpPr>
          <p:cNvPr id="15" name="Rounded Rectangle 14"/>
          <p:cNvSpPr/>
          <p:nvPr/>
        </p:nvSpPr>
        <p:spPr>
          <a:xfrm>
            <a:off x="2621323" y="1371684"/>
            <a:ext cx="1776548" cy="33191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Service </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Sys Admin</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Associate Sys Admin</a:t>
            </a:r>
          </a:p>
        </p:txBody>
      </p:sp>
      <p:pic>
        <p:nvPicPr>
          <p:cNvPr id="17" name="Picture 16"/>
          <p:cNvPicPr>
            <a:picLocks noChangeAspect="1"/>
          </p:cNvPicPr>
          <p:nvPr/>
        </p:nvPicPr>
        <p:blipFill>
          <a:blip r:embed="rId2"/>
          <a:stretch>
            <a:fillRect/>
          </a:stretch>
        </p:blipFill>
        <p:spPr>
          <a:xfrm>
            <a:off x="3356613" y="3460631"/>
            <a:ext cx="283489" cy="780356"/>
          </a:xfrm>
          <a:prstGeom prst="rect">
            <a:avLst/>
          </a:prstGeom>
        </p:spPr>
      </p:pic>
      <p:sp>
        <p:nvSpPr>
          <p:cNvPr id="10" name="Rounded Rectangle 9"/>
          <p:cNvSpPr/>
          <p:nvPr/>
        </p:nvSpPr>
        <p:spPr>
          <a:xfrm>
            <a:off x="4584314" y="1371681"/>
            <a:ext cx="1814477" cy="33191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NOC </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NOC Specialist</a:t>
            </a: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endParaRPr lang="en-US" sz="1200" dirty="0">
              <a:solidFill>
                <a:srgbClr val="FFFFFF"/>
              </a:solidFill>
            </a:endParaRPr>
          </a:p>
          <a:p>
            <a:pPr defTabSz="685800" fontAlgn="auto">
              <a:spcBef>
                <a:spcPts val="0"/>
              </a:spcBef>
              <a:spcAft>
                <a:spcPts val="0"/>
              </a:spcAft>
            </a:pPr>
            <a:r>
              <a:rPr lang="en-US" sz="1200" dirty="0">
                <a:solidFill>
                  <a:srgbClr val="FFFFFF"/>
                </a:solidFill>
              </a:rPr>
              <a:t>Assoc. NOC Specialist</a:t>
            </a:r>
          </a:p>
        </p:txBody>
      </p:sp>
      <p:pic>
        <p:nvPicPr>
          <p:cNvPr id="18" name="Picture 17"/>
          <p:cNvPicPr>
            <a:picLocks noChangeAspect="1"/>
          </p:cNvPicPr>
          <p:nvPr/>
        </p:nvPicPr>
        <p:blipFill>
          <a:blip r:embed="rId2"/>
          <a:stretch>
            <a:fillRect/>
          </a:stretch>
        </p:blipFill>
        <p:spPr>
          <a:xfrm>
            <a:off x="5351415" y="3469075"/>
            <a:ext cx="283489" cy="780356"/>
          </a:xfrm>
          <a:prstGeom prst="rect">
            <a:avLst/>
          </a:prstGeom>
        </p:spPr>
      </p:pic>
      <p:sp>
        <p:nvSpPr>
          <p:cNvPr id="19" name="Rounded Rectangle 18"/>
          <p:cNvSpPr/>
          <p:nvPr/>
        </p:nvSpPr>
        <p:spPr>
          <a:xfrm>
            <a:off x="6588408" y="1371682"/>
            <a:ext cx="1814477" cy="33191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defTabSz="685800" fontAlgn="auto">
              <a:spcBef>
                <a:spcPts val="0"/>
              </a:spcBef>
              <a:spcAft>
                <a:spcPts val="0"/>
              </a:spcAft>
            </a:pPr>
            <a:r>
              <a:rPr lang="en-US" sz="1800" dirty="0">
                <a:solidFill>
                  <a:srgbClr val="FFFFFF"/>
                </a:solidFill>
              </a:rPr>
              <a:t>Project Team</a:t>
            </a:r>
            <a:endParaRPr lang="en-US" sz="1200" dirty="0">
              <a:solidFill>
                <a:srgbClr val="FFFFFF"/>
              </a:solidFill>
            </a:endParaRPr>
          </a:p>
          <a:p>
            <a:pPr defTabSz="685800" fontAlgn="auto">
              <a:spcBef>
                <a:spcPts val="0"/>
              </a:spcBef>
              <a:spcAft>
                <a:spcPts val="0"/>
              </a:spcAft>
            </a:pPr>
            <a:r>
              <a:rPr lang="en-US" sz="1200" dirty="0">
                <a:solidFill>
                  <a:srgbClr val="FFFFFF"/>
                </a:solidFill>
              </a:rPr>
              <a:t>Systems Architect</a:t>
            </a:r>
          </a:p>
        </p:txBody>
      </p:sp>
    </p:spTree>
    <p:extLst>
      <p:ext uri="{BB962C8B-B14F-4D97-AF65-F5344CB8AC3E}">
        <p14:creationId xmlns:p14="http://schemas.microsoft.com/office/powerpoint/2010/main" val="13312086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13156" cy="1198709"/>
          </a:xfrm>
        </p:spPr>
        <p:txBody>
          <a:bodyPr>
            <a:normAutofit/>
          </a:bodyPr>
          <a:lstStyle/>
          <a:p>
            <a:r>
              <a:rPr lang="en-US" dirty="0"/>
              <a:t>Each person’s daily availability shown, tickets are increasingly assigned by person, day and time.</a:t>
            </a:r>
          </a:p>
        </p:txBody>
      </p:sp>
      <p:pic>
        <p:nvPicPr>
          <p:cNvPr id="5" name="Picture 4"/>
          <p:cNvPicPr>
            <a:picLocks noChangeAspect="1"/>
          </p:cNvPicPr>
          <p:nvPr/>
        </p:nvPicPr>
        <p:blipFill>
          <a:blip r:embed="rId2"/>
          <a:stretch>
            <a:fillRect/>
          </a:stretch>
        </p:blipFill>
        <p:spPr>
          <a:xfrm>
            <a:off x="407254" y="1280680"/>
            <a:ext cx="8590750" cy="4950871"/>
          </a:xfrm>
          <a:prstGeom prst="rect">
            <a:avLst/>
          </a:prstGeom>
        </p:spPr>
      </p:pic>
    </p:spTree>
    <p:extLst>
      <p:ext uri="{BB962C8B-B14F-4D97-AF65-F5344CB8AC3E}">
        <p14:creationId xmlns:p14="http://schemas.microsoft.com/office/powerpoint/2010/main" val="35244175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2917"/>
            <a:ext cx="8821271" cy="854075"/>
          </a:xfrm>
        </p:spPr>
        <p:txBody>
          <a:bodyPr>
            <a:normAutofit fontScale="90000"/>
          </a:bodyPr>
          <a:lstStyle/>
          <a:p>
            <a:r>
              <a:rPr lang="en-US" dirty="0"/>
              <a:t>Service Desk Board changes improve client expectation management and overall efficiency</a:t>
            </a:r>
          </a:p>
        </p:txBody>
      </p:sp>
      <p:sp>
        <p:nvSpPr>
          <p:cNvPr id="3" name="Content Placeholder 2"/>
          <p:cNvSpPr>
            <a:spLocks noGrp="1"/>
          </p:cNvSpPr>
          <p:nvPr>
            <p:ph idx="1"/>
          </p:nvPr>
        </p:nvSpPr>
        <p:spPr>
          <a:xfrm>
            <a:off x="391995" y="1543467"/>
            <a:ext cx="8114339" cy="4071000"/>
          </a:xfrm>
        </p:spPr>
        <p:txBody>
          <a:bodyPr>
            <a:normAutofit/>
          </a:bodyPr>
          <a:lstStyle/>
          <a:p>
            <a:r>
              <a:rPr lang="en-US" dirty="0"/>
              <a:t>Isolate tickets that are Break/Fix Incidents.</a:t>
            </a:r>
          </a:p>
          <a:p>
            <a:r>
              <a:rPr lang="en-US" dirty="0"/>
              <a:t>Meaningful statuses that align with type of work and help identify and get ahead of trends</a:t>
            </a:r>
          </a:p>
          <a:p>
            <a:r>
              <a:rPr lang="en-US" dirty="0"/>
              <a:t>Workflow rules/email templates for better customer service.</a:t>
            </a:r>
          </a:p>
          <a:p>
            <a:r>
              <a:rPr lang="en-US" dirty="0"/>
              <a:t>Better metrics</a:t>
            </a:r>
          </a:p>
        </p:txBody>
      </p:sp>
    </p:spTree>
    <p:extLst>
      <p:ext uri="{BB962C8B-B14F-4D97-AF65-F5344CB8AC3E}">
        <p14:creationId xmlns:p14="http://schemas.microsoft.com/office/powerpoint/2010/main" val="34030814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201" y="1406157"/>
            <a:ext cx="4672908" cy="413923"/>
          </a:xfrm>
        </p:spPr>
        <p:txBody>
          <a:bodyPr>
            <a:noAutofit/>
          </a:bodyPr>
          <a:lstStyle/>
          <a:p>
            <a:r>
              <a:rPr lang="en-US" sz="1800" dirty="0"/>
              <a:t>Time to Answer Call: Nov. 2015 to May 2016</a:t>
            </a:r>
          </a:p>
        </p:txBody>
      </p:sp>
      <mc:AlternateContent xmlns:mc="http://schemas.openxmlformats.org/markup-compatibility/2006">
        <mc:Choice xmlns="" xmlns:cx1="http://schemas.microsoft.com/office/drawing/2015/9/8/chartex" Requires="cx1">
          <p:graphicFrame>
            <p:nvGraphicFramePr>
              <p:cNvPr id="4" name="Chart 3"/>
              <p:cNvGraphicFramePr/>
              <p:nvPr>
                <p:extLst>
                  <p:ext uri="{D42A27DB-BD31-4B8C-83A1-F6EECF244321}">
                    <p14:modId xmlns:p14="http://schemas.microsoft.com/office/powerpoint/2010/main" val="870896941"/>
                  </p:ext>
                </p:extLst>
              </p:nvPr>
            </p:nvGraphicFramePr>
            <p:xfrm>
              <a:off x="404447" y="1452282"/>
              <a:ext cx="8423030" cy="3172472"/>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Chart 3"/>
              <p:cNvPicPr>
                <a:picLocks noGrp="1" noRot="1" noChangeAspect="1" noMove="1" noResize="1" noEditPoints="1" noAdjustHandles="1" noChangeArrowheads="1" noChangeShapeType="1"/>
              </p:cNvPicPr>
              <p:nvPr/>
            </p:nvPicPr>
            <p:blipFill>
              <a:blip r:embed="rId3"/>
              <a:stretch>
                <a:fillRect/>
              </a:stretch>
            </p:blipFill>
            <p:spPr>
              <a:xfrm>
                <a:off x="404447" y="1936376"/>
                <a:ext cx="8423030" cy="4229963"/>
              </a:xfrm>
              <a:prstGeom prst="rect">
                <a:avLst/>
              </a:prstGeom>
            </p:spPr>
          </p:pic>
        </mc:Fallback>
      </mc:AlternateContent>
      <p:sp>
        <p:nvSpPr>
          <p:cNvPr id="3" name="TextBox 2"/>
          <p:cNvSpPr txBox="1"/>
          <p:nvPr/>
        </p:nvSpPr>
        <p:spPr>
          <a:xfrm>
            <a:off x="1629016" y="2111170"/>
            <a:ext cx="591670"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64%</a:t>
            </a:r>
          </a:p>
        </p:txBody>
      </p:sp>
      <p:sp>
        <p:nvSpPr>
          <p:cNvPr id="5" name="TextBox 4"/>
          <p:cNvSpPr txBox="1"/>
          <p:nvPr/>
        </p:nvSpPr>
        <p:spPr>
          <a:xfrm>
            <a:off x="2926337" y="3965630"/>
            <a:ext cx="591670"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23%</a:t>
            </a:r>
          </a:p>
        </p:txBody>
      </p:sp>
      <p:sp>
        <p:nvSpPr>
          <p:cNvPr id="6" name="TextBox 5"/>
          <p:cNvSpPr txBox="1"/>
          <p:nvPr/>
        </p:nvSpPr>
        <p:spPr>
          <a:xfrm>
            <a:off x="4246810" y="4685782"/>
            <a:ext cx="448235"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5%</a:t>
            </a:r>
          </a:p>
        </p:txBody>
      </p:sp>
      <p:cxnSp>
        <p:nvCxnSpPr>
          <p:cNvPr id="8" name="Straight Arrow Connector 7"/>
          <p:cNvCxnSpPr/>
          <p:nvPr/>
        </p:nvCxnSpPr>
        <p:spPr>
          <a:xfrm>
            <a:off x="4994030" y="3970590"/>
            <a:ext cx="7684" cy="1125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70835" y="3293482"/>
            <a:ext cx="1167261" cy="507831"/>
          </a:xfrm>
          <a:prstGeom prst="rect">
            <a:avLst/>
          </a:prstGeom>
          <a:noFill/>
        </p:spPr>
        <p:txBody>
          <a:bodyPr wrap="square" rtlCol="0">
            <a:spAutoFit/>
          </a:bodyPr>
          <a:lstStyle/>
          <a:p>
            <a:pPr defTabSz="685800" fontAlgn="auto">
              <a:spcBef>
                <a:spcPts val="0"/>
              </a:spcBef>
              <a:spcAft>
                <a:spcPts val="0"/>
              </a:spcAft>
            </a:pPr>
            <a:r>
              <a:rPr lang="en-US" sz="1350" dirty="0">
                <a:solidFill>
                  <a:srgbClr val="262F3C"/>
                </a:solidFill>
                <a:latin typeface="Calibri" panose="020F0502020204030204"/>
                <a:ea typeface="+mn-ea"/>
              </a:rPr>
              <a:t>92% before 5</a:t>
            </a:r>
            <a:r>
              <a:rPr lang="en-US" sz="1350" baseline="30000" dirty="0">
                <a:solidFill>
                  <a:srgbClr val="262F3C"/>
                </a:solidFill>
                <a:latin typeface="Calibri" panose="020F0502020204030204"/>
                <a:ea typeface="+mn-ea"/>
              </a:rPr>
              <a:t>th</a:t>
            </a:r>
            <a:r>
              <a:rPr lang="en-US" sz="1350" dirty="0">
                <a:solidFill>
                  <a:srgbClr val="262F3C"/>
                </a:solidFill>
                <a:latin typeface="Calibri" panose="020F0502020204030204"/>
                <a:ea typeface="+mn-ea"/>
              </a:rPr>
              <a:t> Ring</a:t>
            </a:r>
          </a:p>
        </p:txBody>
      </p:sp>
      <p:sp>
        <p:nvSpPr>
          <p:cNvPr id="10" name="TextBox 9"/>
          <p:cNvSpPr txBox="1"/>
          <p:nvPr/>
        </p:nvSpPr>
        <p:spPr>
          <a:xfrm>
            <a:off x="5474896" y="4683797"/>
            <a:ext cx="448235"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4%</a:t>
            </a:r>
          </a:p>
        </p:txBody>
      </p:sp>
      <p:sp>
        <p:nvSpPr>
          <p:cNvPr id="11" name="TextBox 10"/>
          <p:cNvSpPr txBox="1"/>
          <p:nvPr/>
        </p:nvSpPr>
        <p:spPr>
          <a:xfrm>
            <a:off x="6703040" y="4681812"/>
            <a:ext cx="448235"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1%</a:t>
            </a:r>
          </a:p>
        </p:txBody>
      </p:sp>
      <p:sp>
        <p:nvSpPr>
          <p:cNvPr id="12" name="TextBox 11"/>
          <p:cNvSpPr txBox="1"/>
          <p:nvPr/>
        </p:nvSpPr>
        <p:spPr>
          <a:xfrm>
            <a:off x="7931210" y="4679826"/>
            <a:ext cx="448235" cy="307777"/>
          </a:xfrm>
          <a:prstGeom prst="rect">
            <a:avLst/>
          </a:prstGeom>
          <a:noFill/>
        </p:spPr>
        <p:txBody>
          <a:bodyPr wrap="square" rtlCol="0">
            <a:spAutoFit/>
          </a:bodyPr>
          <a:lstStyle/>
          <a:p>
            <a:pPr algn="l" defTabSz="685800" fontAlgn="auto">
              <a:spcBef>
                <a:spcPts val="0"/>
              </a:spcBef>
              <a:spcAft>
                <a:spcPts val="0"/>
              </a:spcAft>
            </a:pPr>
            <a:r>
              <a:rPr lang="en-US" sz="1400" dirty="0">
                <a:solidFill>
                  <a:srgbClr val="262F3C"/>
                </a:solidFill>
                <a:latin typeface="Calibri" panose="020F0502020204030204"/>
                <a:ea typeface="+mn-ea"/>
              </a:rPr>
              <a:t>4%</a:t>
            </a:r>
          </a:p>
        </p:txBody>
      </p:sp>
      <p:sp>
        <p:nvSpPr>
          <p:cNvPr id="13" name="Title 1"/>
          <p:cNvSpPr txBox="1">
            <a:spLocks/>
          </p:cNvSpPr>
          <p:nvPr/>
        </p:nvSpPr>
        <p:spPr>
          <a:xfrm>
            <a:off x="404458" y="280688"/>
            <a:ext cx="8439367" cy="82055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a:lstStyle>
          <a:p>
            <a:pPr fontAlgn="auto">
              <a:spcAft>
                <a:spcPts val="0"/>
              </a:spcAft>
            </a:pPr>
            <a:r>
              <a:rPr lang="en-US" dirty="0">
                <a:solidFill>
                  <a:srgbClr val="916224"/>
                </a:solidFill>
              </a:rPr>
              <a:t>92% of Calls are answered in under 30 Seconds</a:t>
            </a:r>
          </a:p>
        </p:txBody>
      </p:sp>
    </p:spTree>
    <p:extLst>
      <p:ext uri="{BB962C8B-B14F-4D97-AF65-F5344CB8AC3E}">
        <p14:creationId xmlns:p14="http://schemas.microsoft.com/office/powerpoint/2010/main" val="13409314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70" y="1301163"/>
            <a:ext cx="7886700" cy="512860"/>
          </a:xfrm>
        </p:spPr>
        <p:txBody>
          <a:bodyPr>
            <a:normAutofit/>
          </a:bodyPr>
          <a:lstStyle/>
          <a:p>
            <a:r>
              <a:rPr lang="en-US" sz="2000" dirty="0"/>
              <a:t>Call Volume by Quarter Hour</a:t>
            </a:r>
          </a:p>
        </p:txBody>
      </p:sp>
      <mc:AlternateContent xmlns:mc="http://schemas.openxmlformats.org/markup-compatibility/2006">
        <mc:Choice xmlns="" xmlns:cx1="http://schemas.microsoft.com/office/drawing/2015/9/8/chartex" Requires="cx1">
          <p:graphicFrame>
            <p:nvGraphicFramePr>
              <p:cNvPr id="4" name="Chart 3"/>
              <p:cNvGraphicFramePr/>
              <p:nvPr>
                <p:extLst>
                  <p:ext uri="{D42A27DB-BD31-4B8C-83A1-F6EECF244321}">
                    <p14:modId xmlns:p14="http://schemas.microsoft.com/office/powerpoint/2010/main" val="1348585865"/>
                  </p:ext>
                </p:extLst>
              </p:nvPr>
            </p:nvGraphicFramePr>
            <p:xfrm>
              <a:off x="157162" y="1452282"/>
              <a:ext cx="8829675" cy="2755237"/>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Chart 3"/>
              <p:cNvPicPr>
                <a:picLocks noGrp="1" noRot="1" noChangeAspect="1" noMove="1" noResize="1" noEditPoints="1" noAdjustHandles="1" noChangeArrowheads="1" noChangeShapeType="1"/>
              </p:cNvPicPr>
              <p:nvPr/>
            </p:nvPicPr>
            <p:blipFill>
              <a:blip r:embed="rId3"/>
              <a:stretch>
                <a:fillRect/>
              </a:stretch>
            </p:blipFill>
            <p:spPr>
              <a:xfrm>
                <a:off x="157175" y="1936431"/>
                <a:ext cx="8829675" cy="3673649"/>
              </a:xfrm>
              <a:prstGeom prst="rect">
                <a:avLst/>
              </a:prstGeom>
            </p:spPr>
          </p:pic>
        </mc:Fallback>
      </mc:AlternateContent>
      <p:sp>
        <p:nvSpPr>
          <p:cNvPr id="3" name="TextBox 2"/>
          <p:cNvSpPr txBox="1"/>
          <p:nvPr/>
        </p:nvSpPr>
        <p:spPr>
          <a:xfrm>
            <a:off x="2468244" y="5409971"/>
            <a:ext cx="498763" cy="300082"/>
          </a:xfrm>
          <a:prstGeom prst="rect">
            <a:avLst/>
          </a:prstGeom>
          <a:noFill/>
        </p:spPr>
        <p:txBody>
          <a:bodyPr wrap="square" rtlCol="0">
            <a:spAutoFit/>
          </a:bodyPr>
          <a:lstStyle/>
          <a:p>
            <a:pPr algn="l" defTabSz="685800" fontAlgn="auto">
              <a:spcBef>
                <a:spcPts val="0"/>
              </a:spcBef>
              <a:spcAft>
                <a:spcPts val="0"/>
              </a:spcAft>
            </a:pPr>
            <a:r>
              <a:rPr lang="en-US" sz="1350" dirty="0">
                <a:solidFill>
                  <a:srgbClr val="262F3C"/>
                </a:solidFill>
                <a:latin typeface="Calibri" panose="020F0502020204030204"/>
                <a:ea typeface="+mn-ea"/>
              </a:rPr>
              <a:t>9:15</a:t>
            </a:r>
          </a:p>
        </p:txBody>
      </p:sp>
      <p:sp>
        <p:nvSpPr>
          <p:cNvPr id="5" name="TextBox 4"/>
          <p:cNvSpPr txBox="1"/>
          <p:nvPr/>
        </p:nvSpPr>
        <p:spPr>
          <a:xfrm>
            <a:off x="8574487" y="5409971"/>
            <a:ext cx="498763" cy="300082"/>
          </a:xfrm>
          <a:prstGeom prst="rect">
            <a:avLst/>
          </a:prstGeom>
          <a:noFill/>
        </p:spPr>
        <p:txBody>
          <a:bodyPr wrap="square" rtlCol="0">
            <a:spAutoFit/>
          </a:bodyPr>
          <a:lstStyle/>
          <a:p>
            <a:pPr algn="l" defTabSz="685800" fontAlgn="auto">
              <a:spcBef>
                <a:spcPts val="0"/>
              </a:spcBef>
              <a:spcAft>
                <a:spcPts val="0"/>
              </a:spcAft>
            </a:pPr>
            <a:r>
              <a:rPr lang="en-US" sz="1350" dirty="0">
                <a:solidFill>
                  <a:srgbClr val="262F3C"/>
                </a:solidFill>
                <a:latin typeface="Calibri" panose="020F0502020204030204"/>
                <a:ea typeface="+mn-ea"/>
              </a:rPr>
              <a:t>6:45</a:t>
            </a:r>
          </a:p>
        </p:txBody>
      </p:sp>
      <p:sp>
        <p:nvSpPr>
          <p:cNvPr id="6" name="TextBox 5"/>
          <p:cNvSpPr txBox="1"/>
          <p:nvPr/>
        </p:nvSpPr>
        <p:spPr>
          <a:xfrm>
            <a:off x="5228796" y="5414232"/>
            <a:ext cx="498763" cy="300082"/>
          </a:xfrm>
          <a:prstGeom prst="rect">
            <a:avLst/>
          </a:prstGeom>
          <a:noFill/>
        </p:spPr>
        <p:txBody>
          <a:bodyPr wrap="square" rtlCol="0">
            <a:spAutoFit/>
          </a:bodyPr>
          <a:lstStyle/>
          <a:p>
            <a:pPr algn="l" defTabSz="685800" fontAlgn="auto">
              <a:spcBef>
                <a:spcPts val="0"/>
              </a:spcBef>
              <a:spcAft>
                <a:spcPts val="0"/>
              </a:spcAft>
            </a:pPr>
            <a:r>
              <a:rPr lang="en-US" sz="1350" dirty="0">
                <a:solidFill>
                  <a:srgbClr val="262F3C"/>
                </a:solidFill>
                <a:latin typeface="Calibri" panose="020F0502020204030204"/>
                <a:ea typeface="+mn-ea"/>
              </a:rPr>
              <a:t>1:30</a:t>
            </a:r>
          </a:p>
        </p:txBody>
      </p:sp>
      <p:sp>
        <p:nvSpPr>
          <p:cNvPr id="7" name="TextBox 6"/>
          <p:cNvSpPr txBox="1"/>
          <p:nvPr/>
        </p:nvSpPr>
        <p:spPr>
          <a:xfrm>
            <a:off x="379276" y="5414232"/>
            <a:ext cx="498763" cy="300082"/>
          </a:xfrm>
          <a:prstGeom prst="rect">
            <a:avLst/>
          </a:prstGeom>
          <a:noFill/>
        </p:spPr>
        <p:txBody>
          <a:bodyPr wrap="square" rtlCol="0">
            <a:spAutoFit/>
          </a:bodyPr>
          <a:lstStyle/>
          <a:p>
            <a:pPr algn="l" defTabSz="685800" fontAlgn="auto">
              <a:spcBef>
                <a:spcPts val="0"/>
              </a:spcBef>
              <a:spcAft>
                <a:spcPts val="0"/>
              </a:spcAft>
            </a:pPr>
            <a:r>
              <a:rPr lang="en-US" sz="1350" dirty="0">
                <a:solidFill>
                  <a:srgbClr val="262F3C"/>
                </a:solidFill>
                <a:latin typeface="Calibri" panose="020F0502020204030204"/>
                <a:ea typeface="+mn-ea"/>
              </a:rPr>
              <a:t>6:00</a:t>
            </a:r>
          </a:p>
        </p:txBody>
      </p:sp>
      <p:sp>
        <p:nvSpPr>
          <p:cNvPr id="8" name="Title 1"/>
          <p:cNvSpPr txBox="1">
            <a:spLocks/>
          </p:cNvSpPr>
          <p:nvPr/>
        </p:nvSpPr>
        <p:spPr>
          <a:xfrm>
            <a:off x="474979" y="71719"/>
            <a:ext cx="8511867" cy="10707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0" i="0" kern="1200">
                <a:solidFill>
                  <a:schemeClr val="accent1"/>
                </a:solidFill>
                <a:latin typeface="Cambria" charset="0"/>
                <a:ea typeface="Cambria" charset="0"/>
                <a:cs typeface="Cambria" charset="0"/>
              </a:defRPr>
            </a:lvl1pPr>
          </a:lstStyle>
          <a:p>
            <a:pPr fontAlgn="auto">
              <a:spcAft>
                <a:spcPts val="0"/>
              </a:spcAft>
            </a:pPr>
            <a:r>
              <a:rPr lang="en-US" sz="2800" dirty="0">
                <a:solidFill>
                  <a:srgbClr val="916224"/>
                </a:solidFill>
              </a:rPr>
              <a:t>Using call volume data to schedule work on e-mail support tickets without risk of interruption</a:t>
            </a:r>
          </a:p>
        </p:txBody>
      </p:sp>
    </p:spTree>
    <p:extLst>
      <p:ext uri="{BB962C8B-B14F-4D97-AF65-F5344CB8AC3E}">
        <p14:creationId xmlns:p14="http://schemas.microsoft.com/office/powerpoint/2010/main" val="19993698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1280176"/>
            <a:ext cx="8385048" cy="4517135"/>
          </a:xfrm>
        </p:spPr>
        <p:txBody>
          <a:bodyPr/>
          <a:lstStyle/>
          <a:p>
            <a:pPr marL="0" indent="0">
              <a:buNone/>
            </a:pPr>
            <a:r>
              <a:rPr lang="en-US" dirty="0"/>
              <a:t> </a:t>
            </a:r>
            <a:r>
              <a:rPr lang="en-US" dirty="0" smtClean="0"/>
              <a:t>Diana Lara, Recruiting</a:t>
            </a:r>
            <a:endParaRPr lang="en-US" dirty="0"/>
          </a:p>
          <a:p>
            <a:pPr lvl="1"/>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68890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CSAT/Reporting</a:t>
            </a:r>
          </a:p>
        </p:txBody>
      </p:sp>
      <p:sp>
        <p:nvSpPr>
          <p:cNvPr id="3" name="Content Placeholder 2"/>
          <p:cNvSpPr>
            <a:spLocks noGrp="1"/>
          </p:cNvSpPr>
          <p:nvPr>
            <p:ph idx="1"/>
          </p:nvPr>
        </p:nvSpPr>
        <p:spPr/>
        <p:txBody>
          <a:bodyPr>
            <a:normAutofit/>
          </a:bodyPr>
          <a:lstStyle/>
          <a:p>
            <a:r>
              <a:rPr lang="en-US" dirty="0"/>
              <a:t>Nex.to being used to invite clients to leave feedback when tickets are closed. Allows us to immediately respond to less than perfect situations and praise techs for jobs well done.</a:t>
            </a:r>
          </a:p>
          <a:p>
            <a:r>
              <a:rPr lang="en-US" dirty="0" err="1"/>
              <a:t>Brightgauge</a:t>
            </a:r>
            <a:r>
              <a:rPr lang="en-US" dirty="0"/>
              <a:t> being used as a reporting dashboard for up-to-minute stats on:</a:t>
            </a:r>
          </a:p>
          <a:p>
            <a:pPr lvl="1"/>
            <a:r>
              <a:rPr lang="en-US" dirty="0"/>
              <a:t>Phone System</a:t>
            </a:r>
          </a:p>
          <a:p>
            <a:pPr lvl="1"/>
            <a:r>
              <a:rPr lang="en-US" dirty="0"/>
              <a:t>ConnectWise</a:t>
            </a:r>
          </a:p>
          <a:p>
            <a:pPr lvl="1"/>
            <a:r>
              <a:rPr lang="en-US" dirty="0"/>
              <a:t>Nex.to</a:t>
            </a:r>
          </a:p>
        </p:txBody>
      </p:sp>
    </p:spTree>
    <p:extLst>
      <p:ext uri="{BB962C8B-B14F-4D97-AF65-F5344CB8AC3E}">
        <p14:creationId xmlns:p14="http://schemas.microsoft.com/office/powerpoint/2010/main" val="37843124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Desk CSAT</a:t>
            </a:r>
          </a:p>
        </p:txBody>
      </p:sp>
      <p:pic>
        <p:nvPicPr>
          <p:cNvPr id="4" name="Picture 3"/>
          <p:cNvPicPr>
            <a:picLocks noChangeAspect="1"/>
          </p:cNvPicPr>
          <p:nvPr/>
        </p:nvPicPr>
        <p:blipFill>
          <a:blip r:embed="rId2"/>
          <a:stretch>
            <a:fillRect/>
          </a:stretch>
        </p:blipFill>
        <p:spPr>
          <a:xfrm>
            <a:off x="68328" y="1276373"/>
            <a:ext cx="5860859" cy="4652691"/>
          </a:xfrm>
          <a:prstGeom prst="rect">
            <a:avLst/>
          </a:prstGeom>
        </p:spPr>
      </p:pic>
      <p:sp>
        <p:nvSpPr>
          <p:cNvPr id="5" name="TextBox 4"/>
          <p:cNvSpPr txBox="1"/>
          <p:nvPr/>
        </p:nvSpPr>
        <p:spPr>
          <a:xfrm>
            <a:off x="5468839" y="3402661"/>
            <a:ext cx="3789485" cy="400110"/>
          </a:xfrm>
          <a:prstGeom prst="rect">
            <a:avLst/>
          </a:prstGeom>
          <a:noFill/>
        </p:spPr>
        <p:txBody>
          <a:bodyPr wrap="square" rtlCol="0">
            <a:spAutoFit/>
          </a:bodyPr>
          <a:lstStyle/>
          <a:p>
            <a:pPr defTabSz="685800" fontAlgn="auto">
              <a:spcBef>
                <a:spcPts val="0"/>
              </a:spcBef>
              <a:spcAft>
                <a:spcPts val="0"/>
              </a:spcAft>
            </a:pPr>
            <a:r>
              <a:rPr lang="en-US" sz="2000" dirty="0">
                <a:solidFill>
                  <a:srgbClr val="262F3C"/>
                </a:solidFill>
                <a:latin typeface="Calibri" panose="020F0502020204030204"/>
                <a:ea typeface="+mn-ea"/>
              </a:rPr>
              <a:t>96% Positive Satisfaction!!</a:t>
            </a:r>
          </a:p>
        </p:txBody>
      </p:sp>
    </p:spTree>
    <p:extLst>
      <p:ext uri="{BB962C8B-B14F-4D97-AF65-F5344CB8AC3E}">
        <p14:creationId xmlns:p14="http://schemas.microsoft.com/office/powerpoint/2010/main" val="82931811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Staff</a:t>
            </a:r>
          </a:p>
        </p:txBody>
      </p:sp>
      <p:sp>
        <p:nvSpPr>
          <p:cNvPr id="3" name="Content Placeholder 2"/>
          <p:cNvSpPr>
            <a:spLocks noGrp="1"/>
          </p:cNvSpPr>
          <p:nvPr>
            <p:ph idx="1"/>
          </p:nvPr>
        </p:nvSpPr>
        <p:spPr/>
        <p:txBody>
          <a:bodyPr>
            <a:normAutofit/>
          </a:bodyPr>
          <a:lstStyle/>
          <a:p>
            <a:r>
              <a:rPr lang="en-US" dirty="0"/>
              <a:t>Starting to hire staff in different time zones.</a:t>
            </a:r>
          </a:p>
          <a:p>
            <a:r>
              <a:rPr lang="en-US" dirty="0"/>
              <a:t>Having the Service Desk “Follow the Sun”.</a:t>
            </a:r>
          </a:p>
          <a:p>
            <a:r>
              <a:rPr lang="en-US" dirty="0"/>
              <a:t>Won’t have to ask employees to come into Oakland at 5 AM. </a:t>
            </a:r>
          </a:p>
          <a:p>
            <a:r>
              <a:rPr lang="en-US" dirty="0"/>
              <a:t>Career path within service desk.</a:t>
            </a:r>
          </a:p>
          <a:p>
            <a:r>
              <a:rPr lang="en-US" dirty="0"/>
              <a:t>Candidate pool is much larger. </a:t>
            </a:r>
          </a:p>
          <a:p>
            <a:r>
              <a:rPr lang="en-US" dirty="0"/>
              <a:t>Know a good candidate? Send them our way!</a:t>
            </a:r>
          </a:p>
          <a:p>
            <a:endParaRPr lang="en-US" dirty="0"/>
          </a:p>
          <a:p>
            <a:endParaRPr lang="en-US" dirty="0"/>
          </a:p>
          <a:p>
            <a:endParaRPr lang="en-US" dirty="0"/>
          </a:p>
        </p:txBody>
      </p:sp>
    </p:spTree>
    <p:extLst>
      <p:ext uri="{BB962C8B-B14F-4D97-AF65-F5344CB8AC3E}">
        <p14:creationId xmlns:p14="http://schemas.microsoft.com/office/powerpoint/2010/main" val="5085383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Xantrion</a:t>
            </a:r>
            <a:r>
              <a:rPr lang="en-US" dirty="0" smtClean="0"/>
              <a:t> Work Environment</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1284271"/>
            <a:ext cx="8385048" cy="4962416"/>
          </a:xfrm>
        </p:spPr>
        <p:txBody>
          <a:bodyPr/>
          <a:lstStyle/>
          <a:p>
            <a:pPr lvl="1"/>
            <a:r>
              <a:rPr lang="en-US" sz="2400" dirty="0"/>
              <a:t>Professional and positive</a:t>
            </a:r>
          </a:p>
          <a:p>
            <a:pPr lvl="1"/>
            <a:r>
              <a:rPr lang="en-US" sz="2400" dirty="0"/>
              <a:t>Able to see the impact of your work on a daily basis</a:t>
            </a:r>
          </a:p>
          <a:p>
            <a:pPr lvl="1"/>
            <a:r>
              <a:rPr lang="en-US" sz="2400" dirty="0" smtClean="0"/>
              <a:t>Fast paced</a:t>
            </a:r>
          </a:p>
          <a:p>
            <a:pPr lvl="1"/>
            <a:r>
              <a:rPr lang="en-US" sz="2400" dirty="0"/>
              <a:t>Room to </a:t>
            </a:r>
            <a:r>
              <a:rPr lang="en-US" sz="2400" dirty="0" smtClean="0"/>
              <a:t>grow</a:t>
            </a:r>
          </a:p>
          <a:p>
            <a:pPr lvl="1"/>
            <a:r>
              <a:rPr lang="en-US" sz="2400" dirty="0" smtClean="0"/>
              <a:t>Learning oriented and continuously evolving</a:t>
            </a:r>
            <a:endParaRPr lang="en-US" sz="2400" dirty="0"/>
          </a:p>
          <a:p>
            <a:pPr lvl="1"/>
            <a:r>
              <a:rPr lang="en-US" sz="2400" dirty="0" smtClean="0"/>
              <a:t>Everyone has </a:t>
            </a:r>
            <a:r>
              <a:rPr lang="en-US" sz="2400" dirty="0"/>
              <a:t>a say in what we do and how we do </a:t>
            </a:r>
            <a:r>
              <a:rPr lang="en-US" sz="2400" dirty="0" smtClean="0"/>
              <a:t>it</a:t>
            </a:r>
          </a:p>
          <a:p>
            <a:pPr lvl="1"/>
            <a:r>
              <a:rPr lang="en-US" sz="2400" dirty="0" smtClean="0"/>
              <a:t>Team oriented</a:t>
            </a:r>
            <a:endParaRPr lang="en-US" sz="2400" dirty="0"/>
          </a:p>
          <a:p>
            <a:pPr lvl="1"/>
            <a:r>
              <a:rPr lang="en-US" sz="2400" dirty="0" smtClean="0"/>
              <a:t>Contribution appreciated and outstanding performance rewarded </a:t>
            </a:r>
            <a:endParaRPr lang="en-US" sz="2400" dirty="0"/>
          </a:p>
          <a:p>
            <a:pPr lvl="1"/>
            <a:r>
              <a:rPr lang="en-US" sz="2400" dirty="0" smtClean="0"/>
              <a:t>Work hard, play hard</a:t>
            </a:r>
          </a:p>
          <a:p>
            <a:pPr lvl="1"/>
            <a:r>
              <a:rPr lang="en-US" sz="2400" dirty="0" smtClean="0"/>
              <a:t>People </a:t>
            </a:r>
            <a:r>
              <a:rPr lang="en-US" sz="2400" dirty="0"/>
              <a:t>have the information and tools they need to succeed</a:t>
            </a:r>
          </a:p>
          <a:p>
            <a:pPr lvl="1"/>
            <a:endParaRPr lang="en-US" dirty="0" smtClean="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532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Xantrion</a:t>
            </a:r>
            <a:r>
              <a:rPr lang="en-US" dirty="0" smtClean="0"/>
              <a:t> Values</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1280160"/>
            <a:ext cx="8385048" cy="4572000"/>
          </a:xfrm>
        </p:spPr>
        <p:txBody>
          <a:bodyPr/>
          <a:lstStyle/>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Our </a:t>
            </a:r>
            <a:r>
              <a:rPr lang="en-US" dirty="0" smtClean="0">
                <a:solidFill>
                  <a:schemeClr val="accent4">
                    <a:lumMod val="75000"/>
                  </a:schemeClr>
                </a:solidFill>
                <a:ea typeface="Times New Roman"/>
                <a:cs typeface="Times New Roman"/>
              </a:rPr>
              <a:t>clients are our reason for being</a:t>
            </a:r>
            <a:endParaRPr lang="en-US" dirty="0">
              <a:solidFill>
                <a:schemeClr val="accent4">
                  <a:lumMod val="75000"/>
                </a:schemeClr>
              </a:solidFill>
              <a:ea typeface="Times New Roman"/>
              <a:cs typeface="Times New Roman"/>
            </a:endParaRPr>
          </a:p>
          <a:p>
            <a:pPr lvl="1" fontAlgn="auto">
              <a:spcBef>
                <a:spcPts val="0"/>
              </a:spcBef>
              <a:spcAft>
                <a:spcPts val="0"/>
              </a:spcAft>
              <a:tabLst>
                <a:tab pos="457200" algn="l"/>
              </a:tabLst>
              <a:defRPr/>
            </a:pPr>
            <a:r>
              <a:rPr lang="en-US" dirty="0" smtClean="0">
                <a:solidFill>
                  <a:schemeClr val="tx1"/>
                </a:solidFill>
                <a:ea typeface="Times New Roman"/>
                <a:cs typeface="Times New Roman"/>
              </a:rPr>
              <a:t>Without them, we would not exist</a:t>
            </a: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Our people are our business</a:t>
            </a:r>
          </a:p>
          <a:p>
            <a:pPr lvl="1" fontAlgn="auto">
              <a:spcBef>
                <a:spcPts val="0"/>
              </a:spcBef>
              <a:spcAft>
                <a:spcPts val="0"/>
              </a:spcAft>
              <a:tabLst>
                <a:tab pos="457200" algn="l"/>
              </a:tabLst>
              <a:defRPr/>
            </a:pPr>
            <a:r>
              <a:rPr lang="en-US" dirty="0">
                <a:solidFill>
                  <a:schemeClr val="tx1"/>
                </a:solidFill>
                <a:ea typeface="Times New Roman"/>
                <a:cs typeface="Times New Roman"/>
              </a:rPr>
              <a:t>If we do nothing other than hire right, we will do well by our clients</a:t>
            </a:r>
          </a:p>
          <a:p>
            <a:pPr lvl="1" fontAlgn="auto">
              <a:spcBef>
                <a:spcPts val="0"/>
              </a:spcBef>
              <a:spcAft>
                <a:spcPts val="0"/>
              </a:spcAft>
              <a:tabLst>
                <a:tab pos="457200" algn="l"/>
              </a:tabLst>
              <a:defRPr/>
            </a:pPr>
            <a:r>
              <a:rPr lang="en-US" dirty="0">
                <a:solidFill>
                  <a:schemeClr val="tx1"/>
                </a:solidFill>
                <a:ea typeface="Times New Roman"/>
                <a:cs typeface="Times New Roman"/>
              </a:rPr>
              <a:t>If our people are </a:t>
            </a:r>
            <a:r>
              <a:rPr lang="en-US" dirty="0" smtClean="0">
                <a:solidFill>
                  <a:schemeClr val="tx1"/>
                </a:solidFill>
                <a:ea typeface="Times New Roman"/>
                <a:cs typeface="Times New Roman"/>
              </a:rPr>
              <a:t>inspired, </a:t>
            </a:r>
            <a:r>
              <a:rPr lang="en-US" dirty="0">
                <a:solidFill>
                  <a:schemeClr val="tx1"/>
                </a:solidFill>
                <a:ea typeface="Times New Roman"/>
                <a:cs typeface="Times New Roman"/>
              </a:rPr>
              <a:t>they will take the company and it’s community to places we have yet to </a:t>
            </a:r>
            <a:r>
              <a:rPr lang="en-US" dirty="0" smtClean="0">
                <a:solidFill>
                  <a:schemeClr val="tx1"/>
                </a:solidFill>
                <a:ea typeface="Times New Roman"/>
                <a:cs typeface="Times New Roman"/>
              </a:rPr>
              <a:t>imagine</a:t>
            </a: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a:solidFill>
                  <a:schemeClr val="accent4">
                    <a:lumMod val="75000"/>
                  </a:schemeClr>
                </a:solidFill>
                <a:ea typeface="Times New Roman"/>
                <a:cs typeface="Times New Roman"/>
              </a:rPr>
              <a:t>Our community is our future</a:t>
            </a:r>
          </a:p>
          <a:p>
            <a:pPr lvl="1" fontAlgn="auto">
              <a:spcBef>
                <a:spcPts val="0"/>
              </a:spcBef>
              <a:spcAft>
                <a:spcPts val="0"/>
              </a:spcAft>
              <a:tabLst>
                <a:tab pos="457200" algn="l"/>
              </a:tabLst>
              <a:defRPr/>
            </a:pPr>
            <a:r>
              <a:rPr lang="en-US" dirty="0">
                <a:solidFill>
                  <a:schemeClr val="tx1"/>
                </a:solidFill>
                <a:ea typeface="Times New Roman"/>
                <a:cs typeface="Times New Roman"/>
              </a:rPr>
              <a:t>Our clients, growing businesses, are the key to turning around the US economy</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We </a:t>
            </a:r>
            <a:r>
              <a:rPr lang="en-US" dirty="0">
                <a:solidFill>
                  <a:schemeClr val="tx1"/>
                </a:solidFill>
                <a:ea typeface="Times New Roman"/>
                <a:cs typeface="Times New Roman"/>
              </a:rPr>
              <a:t>are dedicated to being a spring board for our </a:t>
            </a:r>
            <a:r>
              <a:rPr lang="en-US" dirty="0" smtClean="0">
                <a:solidFill>
                  <a:schemeClr val="tx1"/>
                </a:solidFill>
                <a:ea typeface="Times New Roman"/>
                <a:cs typeface="Times New Roman"/>
              </a:rPr>
              <a:t>clients</a:t>
            </a:r>
            <a:endParaRPr lang="en-US" dirty="0">
              <a:solidFill>
                <a:schemeClr val="tx1"/>
              </a:solidFill>
              <a:ea typeface="Times New Roman"/>
              <a:cs typeface="Times New Roman"/>
            </a:endParaRP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0058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46803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2" y="2855287"/>
            <a:ext cx="7626991"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1"/>
                </a:solidFill>
                <a:effectLst/>
                <a:uLnTx/>
                <a:uFillTx/>
                <a:latin typeface="+mj-lt"/>
                <a:ea typeface="+mj-ea"/>
                <a:cs typeface="+mj-cs"/>
              </a:rPr>
              <a:t>Xantrion Summary, Wrap-up, and Q&amp;A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8" name="Rectangle 18"/>
          <p:cNvSpPr>
            <a:spLocks noGrp="1" noChangeArrowheads="1"/>
          </p:cNvSpPr>
          <p:nvPr>
            <p:ph type="ctrTitle"/>
          </p:nvPr>
        </p:nvSpPr>
        <p:spPr>
          <a:xfrm>
            <a:off x="2530279" y="596507"/>
            <a:ext cx="6300591" cy="533400"/>
          </a:xfrm>
        </p:spPr>
        <p:txBody>
          <a:bodyPr/>
          <a:lstStyle/>
          <a:p>
            <a:r>
              <a:rPr lang="en-US" sz="3600" dirty="0" err="1" smtClean="0"/>
              <a:t>Xantrion</a:t>
            </a:r>
            <a:r>
              <a:rPr lang="en-US" sz="3600" dirty="0" smtClean="0"/>
              <a:t>:</a:t>
            </a:r>
            <a:endParaRPr lang="en-US" sz="3600" b="0" dirty="0"/>
          </a:p>
        </p:txBody>
      </p:sp>
      <p:sp>
        <p:nvSpPr>
          <p:cNvPr id="10" name="Rectangle 13"/>
          <p:cNvSpPr>
            <a:spLocks noGrp="1" noChangeArrowheads="1"/>
          </p:cNvSpPr>
          <p:nvPr>
            <p:ph type="subTitle" idx="1"/>
          </p:nvPr>
        </p:nvSpPr>
        <p:spPr>
          <a:xfrm>
            <a:off x="2580367" y="1290181"/>
            <a:ext cx="5722573" cy="728427"/>
          </a:xfrm>
        </p:spPr>
        <p:txBody>
          <a:bodyPr/>
          <a:lstStyle/>
          <a:p>
            <a:pPr marL="0" indent="0">
              <a:lnSpc>
                <a:spcPts val="3200"/>
              </a:lnSpc>
              <a:buNone/>
            </a:pPr>
            <a:r>
              <a:rPr lang="en-US" sz="3200" i="0" dirty="0"/>
              <a:t>Who We Are, What We Do, and How We Do It</a:t>
            </a:r>
          </a:p>
        </p:txBody>
      </p:sp>
      <p:pic>
        <p:nvPicPr>
          <p:cNvPr id="11" name="Picture 10" descr="VMW_09Q3_LOGO_PartnerNetwork_K.png"/>
          <p:cNvPicPr>
            <a:picLocks noChangeAspect="1"/>
          </p:cNvPicPr>
          <p:nvPr/>
        </p:nvPicPr>
        <p:blipFill>
          <a:blip r:embed="rId3" cstate="print"/>
          <a:stretch>
            <a:fillRect/>
          </a:stretch>
        </p:blipFill>
        <p:spPr>
          <a:xfrm>
            <a:off x="221647" y="655189"/>
            <a:ext cx="2121032" cy="9144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Xantrion</a:t>
            </a:r>
            <a:r>
              <a:rPr lang="en-US" dirty="0" smtClean="0"/>
              <a:t> Facts</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1136409"/>
            <a:ext cx="8385048" cy="4517135"/>
          </a:xfrm>
        </p:spPr>
        <p:txBody>
          <a:bodyPr/>
          <a:lstStyle/>
          <a:p>
            <a:pPr lvl="1"/>
            <a:r>
              <a:rPr lang="en-US" dirty="0" smtClean="0"/>
              <a:t>Founded in </a:t>
            </a:r>
            <a:r>
              <a:rPr lang="en-US" dirty="0"/>
              <a:t>Oakland, </a:t>
            </a:r>
            <a:r>
              <a:rPr lang="en-US" dirty="0" smtClean="0"/>
              <a:t>CA in 2000</a:t>
            </a:r>
          </a:p>
          <a:p>
            <a:pPr lvl="1"/>
            <a:r>
              <a:rPr lang="en-US" dirty="0" smtClean="0"/>
              <a:t>88% growth between 2006 and 2016</a:t>
            </a:r>
          </a:p>
          <a:p>
            <a:pPr lvl="1"/>
            <a:r>
              <a:rPr lang="en-US" dirty="0" smtClean="0"/>
              <a:t>59 person elite technical team</a:t>
            </a:r>
          </a:p>
          <a:p>
            <a:pPr lvl="1"/>
            <a:r>
              <a:rPr lang="en-US" dirty="0" smtClean="0"/>
              <a:t>420 servers under management and 5,500 end users supported</a:t>
            </a:r>
          </a:p>
          <a:p>
            <a:pPr lvl="1"/>
            <a:r>
              <a:rPr lang="en-US" dirty="0" smtClean="0"/>
              <a:t>Premium partner for major vendors such as Microsoft, Dell, </a:t>
            </a:r>
            <a:r>
              <a:rPr lang="en-US" dirty="0" err="1" smtClean="0"/>
              <a:t>Vmware</a:t>
            </a:r>
            <a:r>
              <a:rPr lang="en-US" dirty="0" smtClean="0"/>
              <a:t>, Citrix, and Iron Mountain</a:t>
            </a:r>
          </a:p>
          <a:p>
            <a:pPr lvl="1"/>
            <a:r>
              <a:rPr lang="en-US" dirty="0" smtClean="0"/>
              <a:t>Compensation package that includes:</a:t>
            </a:r>
          </a:p>
          <a:p>
            <a:pPr lvl="2"/>
            <a:r>
              <a:rPr lang="en-US" dirty="0" smtClean="0">
                <a:solidFill>
                  <a:schemeClr val="accent4">
                    <a:lumMod val="75000"/>
                  </a:schemeClr>
                </a:solidFill>
              </a:rPr>
              <a:t>100% of your healthcare premium for you and your family</a:t>
            </a:r>
          </a:p>
          <a:p>
            <a:pPr lvl="2"/>
            <a:r>
              <a:rPr lang="en-US" dirty="0" smtClean="0">
                <a:solidFill>
                  <a:schemeClr val="accent4">
                    <a:lumMod val="75000"/>
                  </a:schemeClr>
                </a:solidFill>
              </a:rPr>
              <a:t>Profit sharing</a:t>
            </a:r>
          </a:p>
          <a:p>
            <a:pPr lvl="2"/>
            <a:r>
              <a:rPr lang="en-US" dirty="0" smtClean="0">
                <a:solidFill>
                  <a:schemeClr val="accent4">
                    <a:lumMod val="75000"/>
                  </a:schemeClr>
                </a:solidFill>
              </a:rPr>
              <a:t>Matching 401K plan</a:t>
            </a:r>
          </a:p>
          <a:p>
            <a:pPr lvl="2"/>
            <a:r>
              <a:rPr lang="en-US" dirty="0" smtClean="0">
                <a:solidFill>
                  <a:schemeClr val="accent4">
                    <a:lumMod val="75000"/>
                  </a:schemeClr>
                </a:solidFill>
              </a:rPr>
              <a:t>Certification reimbursement</a:t>
            </a:r>
          </a:p>
          <a:p>
            <a:pPr lvl="2"/>
            <a:r>
              <a:rPr lang="en-US" dirty="0" smtClean="0">
                <a:solidFill>
                  <a:schemeClr val="accent4">
                    <a:lumMod val="75000"/>
                  </a:schemeClr>
                </a:solidFill>
              </a:rPr>
              <a:t>Monthly in-house training</a:t>
            </a:r>
          </a:p>
          <a:p>
            <a:pPr lvl="2"/>
            <a:r>
              <a:rPr lang="en-US" dirty="0" smtClean="0">
                <a:solidFill>
                  <a:schemeClr val="accent4">
                    <a:lumMod val="75000"/>
                  </a:schemeClr>
                </a:solidFill>
              </a:rPr>
              <a:t>Third party training event each year</a:t>
            </a:r>
          </a:p>
          <a:p>
            <a:pPr lvl="2"/>
            <a:r>
              <a:rPr lang="en-US" dirty="0" smtClean="0">
                <a:solidFill>
                  <a:schemeClr val="accent4">
                    <a:lumMod val="75000"/>
                  </a:schemeClr>
                </a:solidFill>
              </a:rPr>
              <a:t>17 days PTO</a:t>
            </a:r>
          </a:p>
          <a:p>
            <a:pPr lvl="2"/>
            <a:endParaRPr lang="en-US" dirty="0" smtClean="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25454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Xantrion</a:t>
            </a:r>
            <a:r>
              <a:rPr lang="en-US" dirty="0" smtClean="0"/>
              <a:t> People</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832207"/>
            <a:ext cx="8385048" cy="4965088"/>
          </a:xfrm>
        </p:spPr>
        <p:txBody>
          <a:bodyPr/>
          <a:lstStyle/>
          <a:p>
            <a:pPr lvl="1"/>
            <a:r>
              <a:rPr lang="en-US" dirty="0"/>
              <a:t>Interns and full-time employees</a:t>
            </a:r>
          </a:p>
          <a:p>
            <a:pPr lvl="1"/>
            <a:r>
              <a:rPr lang="en-US" dirty="0"/>
              <a:t>US based and authorized to work in the US</a:t>
            </a:r>
          </a:p>
          <a:p>
            <a:pPr lvl="1"/>
            <a:r>
              <a:rPr lang="en-US" dirty="0"/>
              <a:t>90% retention year after year</a:t>
            </a:r>
          </a:p>
          <a:p>
            <a:pPr lvl="1"/>
            <a:r>
              <a:rPr lang="en-US" dirty="0" smtClean="0"/>
              <a:t>Elite team of professionals </a:t>
            </a:r>
            <a:endParaRPr lang="en-US" dirty="0"/>
          </a:p>
          <a:p>
            <a:pPr lvl="2"/>
            <a:r>
              <a:rPr lang="en-US" dirty="0"/>
              <a:t>4 year degrees – Information Systems to Film</a:t>
            </a:r>
          </a:p>
          <a:p>
            <a:pPr lvl="2"/>
            <a:r>
              <a:rPr lang="en-US" dirty="0" smtClean="0"/>
              <a:t>Industry certifications</a:t>
            </a:r>
          </a:p>
          <a:p>
            <a:pPr lvl="2"/>
            <a:r>
              <a:rPr lang="en-US" dirty="0" smtClean="0"/>
              <a:t>Like people as much as computers</a:t>
            </a:r>
          </a:p>
          <a:p>
            <a:pPr lvl="2"/>
            <a:r>
              <a:rPr lang="en-US" dirty="0"/>
              <a:t>E</a:t>
            </a:r>
            <a:r>
              <a:rPr lang="en-US" dirty="0" smtClean="0"/>
              <a:t>xplain technical recommendations in business/layman’s terms</a:t>
            </a:r>
          </a:p>
          <a:p>
            <a:pPr lvl="2"/>
            <a:r>
              <a:rPr lang="en-US" dirty="0"/>
              <a:t>G</a:t>
            </a:r>
            <a:r>
              <a:rPr lang="en-US" dirty="0" smtClean="0"/>
              <a:t>o the extra mile to assist clients</a:t>
            </a:r>
          </a:p>
          <a:p>
            <a:pPr lvl="2"/>
            <a:r>
              <a:rPr lang="en-US" dirty="0" smtClean="0"/>
              <a:t>Proactive because they own IT</a:t>
            </a:r>
          </a:p>
          <a:p>
            <a:pPr lvl="2"/>
            <a:r>
              <a:rPr lang="en-US" dirty="0" smtClean="0"/>
              <a:t>Team players</a:t>
            </a:r>
          </a:p>
          <a:p>
            <a:pPr lvl="2"/>
            <a:r>
              <a:rPr lang="en-US" dirty="0" smtClean="0"/>
              <a:t>Take pride in their work because when done well, IT is a spring board for business</a:t>
            </a: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txBox="1">
            <a:spLocks/>
          </p:cNvSpPr>
          <p:nvPr/>
        </p:nvSpPr>
        <p:spPr>
          <a:xfrm>
            <a:off x="1376539" y="5229547"/>
            <a:ext cx="5986913" cy="1055640"/>
          </a:xfrm>
          <a:prstGeom prst="rect">
            <a:avLst/>
          </a:prstGeom>
        </p:spPr>
        <p:txBody>
          <a:bodyPr>
            <a:normAutofit fontScale="25000" lnSpcReduction="20000"/>
          </a:bodyPr>
          <a:lstStyle/>
          <a:p>
            <a:pPr marL="342900" fontAlgn="auto">
              <a:spcBef>
                <a:spcPct val="20000"/>
              </a:spcBef>
              <a:spcAft>
                <a:spcPts val="0"/>
              </a:spcAft>
              <a:defRPr/>
            </a:pPr>
            <a:r>
              <a:rPr lang="en-US" sz="7200" dirty="0">
                <a:solidFill>
                  <a:schemeClr val="accent4">
                    <a:lumMod val="75000"/>
                  </a:schemeClr>
                </a:solidFill>
                <a:latin typeface="+mn-lt"/>
              </a:rPr>
              <a:t>“Dave </a:t>
            </a:r>
            <a:r>
              <a:rPr lang="en-US" sz="7200" b="1" dirty="0">
                <a:solidFill>
                  <a:schemeClr val="accent4">
                    <a:lumMod val="75000"/>
                  </a:schemeClr>
                </a:solidFill>
                <a:latin typeface="+mn-lt"/>
              </a:rPr>
              <a:t>is an EXPERT</a:t>
            </a:r>
            <a:r>
              <a:rPr lang="en-US" sz="7200" dirty="0">
                <a:solidFill>
                  <a:schemeClr val="accent4">
                    <a:lumMod val="75000"/>
                  </a:schemeClr>
                </a:solidFill>
                <a:latin typeface="+mn-lt"/>
              </a:rPr>
              <a:t> but he is so humble about it; I have NEVER felt that my questions were in the "Idiot" realm nor has he ever implied that I've overreacted to a situation that was really no big deal. ”</a:t>
            </a:r>
          </a:p>
          <a:p>
            <a:pPr marL="342900" fontAlgn="auto">
              <a:spcBef>
                <a:spcPct val="20000"/>
              </a:spcBef>
              <a:spcAft>
                <a:spcPts val="0"/>
              </a:spcAft>
              <a:defRPr/>
            </a:pPr>
            <a:endParaRPr lang="en-US" sz="3200" dirty="0">
              <a:solidFill>
                <a:schemeClr val="accent4">
                  <a:lumMod val="75000"/>
                </a:schemeClr>
              </a:solidFill>
              <a:latin typeface="+mn-lt"/>
            </a:endParaRPr>
          </a:p>
        </p:txBody>
      </p:sp>
    </p:spTree>
    <p:extLst>
      <p:ext uri="{BB962C8B-B14F-4D97-AF65-F5344CB8AC3E}">
        <p14:creationId xmlns:p14="http://schemas.microsoft.com/office/powerpoint/2010/main" val="22703229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Xantrion</a:t>
            </a:r>
            <a:r>
              <a:rPr lang="en-US" dirty="0" smtClean="0"/>
              <a:t> Career Opportunities</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Grp="1"/>
          </p:cNvGraphicFramePr>
          <p:nvPr>
            <p:extLst>
              <p:ext uri="{D42A27DB-BD31-4B8C-83A1-F6EECF244321}">
                <p14:modId xmlns:p14="http://schemas.microsoft.com/office/powerpoint/2010/main" val="3074006427"/>
              </p:ext>
            </p:extLst>
          </p:nvPr>
        </p:nvGraphicFramePr>
        <p:xfrm>
          <a:off x="952502" y="1166860"/>
          <a:ext cx="7394575" cy="4752975"/>
        </p:xfrm>
        <a:graphic>
          <a:graphicData uri="http://schemas.openxmlformats.org/presentationml/2006/ole">
            <mc:AlternateContent xmlns:mc="http://schemas.openxmlformats.org/markup-compatibility/2006">
              <mc:Choice xmlns:v="urn:schemas-microsoft-com:vml" Requires="v">
                <p:oleObj spid="_x0000_s420968" name="Worksheet" r:id="rId6" imgW="7391535" imgH="4753056" progId="Excel.Sheet.8">
                  <p:embed/>
                </p:oleObj>
              </mc:Choice>
              <mc:Fallback>
                <p:oleObj name="Worksheet" r:id="rId6" imgW="7391535" imgH="4753056" progId="Excel.Sheet.8">
                  <p:embed/>
                  <p:pic>
                    <p:nvPicPr>
                      <p:cNvPr id="0" name="Picture 12"/>
                      <p:cNvPicPr>
                        <a:picLocks noGrp="1" noChangeArrowheads="1"/>
                      </p:cNvPicPr>
                      <p:nvPr/>
                    </p:nvPicPr>
                    <p:blipFill>
                      <a:blip r:embed="rId7"/>
                      <a:srcRect/>
                      <a:stretch>
                        <a:fillRect/>
                      </a:stretch>
                    </p:blipFill>
                    <p:spPr bwMode="auto">
                      <a:xfrm>
                        <a:off x="952502" y="1166860"/>
                        <a:ext cx="7394575"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5"/>
          <p:cNvSpPr txBox="1">
            <a:spLocks noChangeArrowheads="1"/>
          </p:cNvSpPr>
          <p:nvPr/>
        </p:nvSpPr>
        <p:spPr bwMode="auto">
          <a:xfrm>
            <a:off x="304800" y="3048000"/>
            <a:ext cx="83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Years</a:t>
            </a:r>
          </a:p>
        </p:txBody>
      </p:sp>
      <p:sp>
        <p:nvSpPr>
          <p:cNvPr id="9" name="TextBox 9"/>
          <p:cNvSpPr txBox="1">
            <a:spLocks noChangeArrowheads="1"/>
          </p:cNvSpPr>
          <p:nvPr/>
        </p:nvSpPr>
        <p:spPr bwMode="auto">
          <a:xfrm>
            <a:off x="1761425" y="4616212"/>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a:solidFill>
                  <a:schemeClr val="accent3"/>
                </a:solidFill>
              </a:rPr>
              <a:t>$</a:t>
            </a:r>
            <a:r>
              <a:rPr lang="en-US" sz="1800" dirty="0" smtClean="0">
                <a:solidFill>
                  <a:schemeClr val="accent3"/>
                </a:solidFill>
              </a:rPr>
              <a:t>47K</a:t>
            </a:r>
            <a:endParaRPr lang="en-US" sz="1800" dirty="0">
              <a:solidFill>
                <a:schemeClr val="accent3"/>
              </a:solidFill>
            </a:endParaRPr>
          </a:p>
        </p:txBody>
      </p:sp>
      <p:sp>
        <p:nvSpPr>
          <p:cNvPr id="10" name="TextBox 9"/>
          <p:cNvSpPr txBox="1">
            <a:spLocks noChangeArrowheads="1"/>
          </p:cNvSpPr>
          <p:nvPr/>
        </p:nvSpPr>
        <p:spPr bwMode="auto">
          <a:xfrm>
            <a:off x="3174733" y="3565453"/>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smtClean="0">
                <a:solidFill>
                  <a:schemeClr val="accent3"/>
                </a:solidFill>
              </a:rPr>
              <a:t>$65K</a:t>
            </a:r>
            <a:endParaRPr lang="en-US" sz="1800" dirty="0">
              <a:solidFill>
                <a:schemeClr val="accent3"/>
              </a:solidFill>
            </a:endParaRPr>
          </a:p>
        </p:txBody>
      </p:sp>
      <p:sp>
        <p:nvSpPr>
          <p:cNvPr id="11" name="TextBox 10"/>
          <p:cNvSpPr txBox="1">
            <a:spLocks noChangeArrowheads="1"/>
          </p:cNvSpPr>
          <p:nvPr/>
        </p:nvSpPr>
        <p:spPr bwMode="auto">
          <a:xfrm>
            <a:off x="4828675" y="2408817"/>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smtClean="0">
                <a:solidFill>
                  <a:schemeClr val="accent3"/>
                </a:solidFill>
              </a:rPr>
              <a:t>$80K</a:t>
            </a:r>
            <a:endParaRPr lang="en-US" sz="1800" dirty="0">
              <a:solidFill>
                <a:schemeClr val="accent3"/>
              </a:solidFill>
            </a:endParaRPr>
          </a:p>
        </p:txBody>
      </p:sp>
      <p:sp>
        <p:nvSpPr>
          <p:cNvPr id="12" name="TextBox 11"/>
          <p:cNvSpPr txBox="1">
            <a:spLocks noChangeArrowheads="1"/>
          </p:cNvSpPr>
          <p:nvPr/>
        </p:nvSpPr>
        <p:spPr bwMode="auto">
          <a:xfrm>
            <a:off x="6516422" y="133078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dirty="0" smtClean="0">
                <a:solidFill>
                  <a:schemeClr val="accent3"/>
                </a:solidFill>
              </a:rPr>
              <a:t>$95K</a:t>
            </a:r>
            <a:endParaRPr lang="en-US" sz="1800" dirty="0">
              <a:solidFill>
                <a:schemeClr val="accent3"/>
              </a:solidFill>
            </a:endParaRPr>
          </a:p>
        </p:txBody>
      </p:sp>
      <p:sp>
        <p:nvSpPr>
          <p:cNvPr id="14" name="AutoShape 2"/>
          <p:cNvSpPr>
            <a:spLocks noChangeArrowheads="1"/>
          </p:cNvSpPr>
          <p:nvPr/>
        </p:nvSpPr>
        <p:spPr bwMode="auto">
          <a:xfrm>
            <a:off x="5931575" y="2932568"/>
            <a:ext cx="2438400" cy="2024063"/>
          </a:xfrm>
          <a:prstGeom prst="star24">
            <a:avLst>
              <a:gd name="adj" fmla="val 37500"/>
            </a:avLst>
          </a:prstGeom>
          <a:solidFill>
            <a:schemeClr val="accent4">
              <a:lumMod val="75000"/>
            </a:schemeClr>
          </a:solidFill>
          <a:ln w="38100">
            <a:solidFill>
              <a:srgbClr val="F2F2F2"/>
            </a:solidFill>
            <a:miter lim="800000"/>
            <a:headEnd/>
            <a:tailEnd/>
          </a:ln>
          <a:effectLst>
            <a:outerShdw dist="28398" dir="3806097" algn="ctr" rotWithShape="0">
              <a:srgbClr val="974706">
                <a:alpha val="50000"/>
              </a:srgbClr>
            </a:outerShdw>
          </a:effectLst>
        </p:spPr>
        <p:txBody>
          <a:bodyPr/>
          <a:lstStyle/>
          <a:p>
            <a:pPr>
              <a:spcAft>
                <a:spcPts val="1000"/>
              </a:spcAft>
            </a:pPr>
            <a:r>
              <a:rPr lang="en-US" sz="2000" b="1" i="1" dirty="0">
                <a:solidFill>
                  <a:srgbClr val="000000"/>
                </a:solidFill>
                <a:latin typeface="Calibri" pitchFamily="34" charset="0"/>
              </a:rPr>
              <a:t>Profit </a:t>
            </a:r>
            <a:r>
              <a:rPr lang="en-US" sz="2000" b="1" i="1" dirty="0" smtClean="0">
                <a:solidFill>
                  <a:srgbClr val="000000"/>
                </a:solidFill>
                <a:latin typeface="Calibri" pitchFamily="34" charset="0"/>
              </a:rPr>
              <a:t>Sharing, Benefits </a:t>
            </a:r>
            <a:r>
              <a:rPr lang="en-US" sz="2000" b="1" i="1" dirty="0">
                <a:solidFill>
                  <a:srgbClr val="000000"/>
                </a:solidFill>
                <a:latin typeface="Calibri" pitchFamily="34" charset="0"/>
              </a:rPr>
              <a:t>&amp; </a:t>
            </a:r>
            <a:r>
              <a:rPr lang="en-US" sz="2000" b="1" i="1" dirty="0" smtClean="0">
                <a:solidFill>
                  <a:srgbClr val="000000"/>
                </a:solidFill>
                <a:latin typeface="Calibri" pitchFamily="34" charset="0"/>
              </a:rPr>
              <a:t>Training</a:t>
            </a:r>
            <a:endParaRPr lang="en-US" sz="2000" dirty="0">
              <a:latin typeface="Times New Roman" pitchFamily="18" charset="0"/>
            </a:endParaRPr>
          </a:p>
          <a:p>
            <a:pPr>
              <a:spcAft>
                <a:spcPts val="1000"/>
              </a:spcAft>
            </a:pPr>
            <a:endParaRPr lang="en-US" sz="1200" b="1" i="1" dirty="0">
              <a:solidFill>
                <a:srgbClr val="000000"/>
              </a:solidFill>
              <a:latin typeface="Times New Roman" pitchFamily="18" charset="0"/>
            </a:endParaRPr>
          </a:p>
          <a:p>
            <a:pPr>
              <a:spcAft>
                <a:spcPts val="1000"/>
              </a:spcAft>
            </a:pPr>
            <a:endParaRPr lang="en-US" sz="1000" b="1" i="1" dirty="0">
              <a:solidFill>
                <a:srgbClr val="EEECE1"/>
              </a:solidFill>
              <a:latin typeface="Times New Roman" pitchFamily="18" charset="0"/>
            </a:endParaRPr>
          </a:p>
          <a:p>
            <a:endParaRPr lang="en-US" dirty="0"/>
          </a:p>
        </p:txBody>
      </p:sp>
      <p:sp>
        <p:nvSpPr>
          <p:cNvPr id="13" name="TextBox 5"/>
          <p:cNvSpPr txBox="1">
            <a:spLocks noChangeArrowheads="1"/>
          </p:cNvSpPr>
          <p:nvPr/>
        </p:nvSpPr>
        <p:spPr bwMode="auto">
          <a:xfrm>
            <a:off x="637000" y="5162839"/>
            <a:ext cx="12440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t>Positive Computer Experience</a:t>
            </a:r>
            <a:endParaRPr lang="en-US" sz="1600" dirty="0"/>
          </a:p>
        </p:txBody>
      </p:sp>
    </p:spTree>
    <p:extLst>
      <p:ext uri="{BB962C8B-B14F-4D97-AF65-F5344CB8AC3E}">
        <p14:creationId xmlns:p14="http://schemas.microsoft.com/office/powerpoint/2010/main" val="9162826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
          <p:cNvGraphicFramePr>
            <a:graphicFrameLocks noGrp="1"/>
          </p:cNvGraphicFramePr>
          <p:nvPr>
            <p:extLst>
              <p:ext uri="{D42A27DB-BD31-4B8C-83A1-F6EECF244321}">
                <p14:modId xmlns:p14="http://schemas.microsoft.com/office/powerpoint/2010/main" val="3153258845"/>
              </p:ext>
            </p:extLst>
          </p:nvPr>
        </p:nvGraphicFramePr>
        <p:xfrm>
          <a:off x="984705" y="1261027"/>
          <a:ext cx="7315200" cy="890444"/>
        </p:xfrm>
        <a:graphic>
          <a:graphicData uri="http://schemas.openxmlformats.org/drawingml/2006/table">
            <a:tbl>
              <a:tblPr>
                <a:tableStyleId>{775DCB02-9BB8-47FD-8907-85C794F793BA}</a:tableStyleId>
              </a:tblPr>
              <a:tblGrid>
                <a:gridCol w="1524000"/>
                <a:gridCol w="5791200"/>
              </a:tblGrid>
              <a:tr h="317420">
                <a:tc>
                  <a:txBody>
                    <a:bodyPr/>
                    <a:lstStyle/>
                    <a:p>
                      <a:pPr marL="0" marR="0" lvl="0" indent="0" algn="l" defTabSz="914400" rtl="0" eaLnBrk="1" fontAlgn="base" latinLnBrk="0" hangingPunct="1">
                        <a:lnSpc>
                          <a:spcPct val="80000"/>
                        </a:lnSpc>
                        <a:spcBef>
                          <a:spcPct val="0"/>
                        </a:spcBef>
                        <a:spcAft>
                          <a:spcPct val="25000"/>
                        </a:spcAft>
                        <a:buClr>
                          <a:schemeClr val="tx2"/>
                        </a:buClr>
                        <a:buSzTx/>
                        <a:buFont typeface="Wingdings 3" pitchFamily="18" charset="2"/>
                        <a:buNone/>
                        <a:tabLst/>
                      </a:pPr>
                      <a:r>
                        <a:rPr kumimoji="0" lang="en-US" sz="1600" u="none" strike="noStrike" cap="none" normalizeH="0" baseline="0" dirty="0" smtClean="0">
                          <a:ln>
                            <a:noFill/>
                          </a:ln>
                          <a:effectLst/>
                        </a:rPr>
                        <a:t>30minutes</a:t>
                      </a:r>
                      <a:endParaRPr kumimoji="0" lang="en-US" sz="1600" b="1" i="0" u="none" strike="noStrike" cap="none" normalizeH="0" baseline="0" dirty="0" smtClean="0">
                        <a:ln>
                          <a:noFill/>
                        </a:ln>
                        <a:solidFill>
                          <a:srgbClr val="255671"/>
                        </a:solidFill>
                        <a:effectLst/>
                        <a:latin typeface="Arial" charset="0"/>
                        <a:cs typeface="Arial" charset="0"/>
                      </a:endParaRPr>
                    </a:p>
                  </a:txBody>
                  <a:tcPr horzOverflow="overflow"/>
                </a:tc>
                <a:tc>
                  <a:txBody>
                    <a:bodyPr/>
                    <a:lstStyle/>
                    <a:p>
                      <a:pPr marL="174625" marR="0" lvl="0" indent="-174625" algn="l" defTabSz="914400" rtl="0" eaLnBrk="1" fontAlgn="base" latinLnBrk="0" hangingPunct="1">
                        <a:lnSpc>
                          <a:spcPct val="80000"/>
                        </a:lnSpc>
                        <a:spcBef>
                          <a:spcPct val="0"/>
                        </a:spcBef>
                        <a:spcAft>
                          <a:spcPct val="25000"/>
                        </a:spcAft>
                        <a:buClr>
                          <a:schemeClr val="tx2"/>
                        </a:buClr>
                        <a:buSzTx/>
                        <a:buFont typeface="Wingdings 3" pitchFamily="18" charset="2"/>
                        <a:buNone/>
                        <a:tabLst/>
                      </a:pPr>
                      <a:r>
                        <a:rPr kumimoji="0" lang="en-US" sz="1600" u="none" strike="noStrike" cap="none" normalizeH="0" baseline="0" dirty="0" err="1" smtClean="0">
                          <a:ln>
                            <a:noFill/>
                          </a:ln>
                          <a:effectLst/>
                        </a:rPr>
                        <a:t>Xantrion</a:t>
                      </a:r>
                      <a:r>
                        <a:rPr kumimoji="0" lang="en-US" sz="1600" u="none" strike="noStrike" cap="none" normalizeH="0" baseline="0" dirty="0" smtClean="0">
                          <a:ln>
                            <a:noFill/>
                          </a:ln>
                          <a:effectLst/>
                        </a:rPr>
                        <a:t>: A Managed Service Provider</a:t>
                      </a:r>
                    </a:p>
                  </a:txBody>
                  <a:tcPr horzOverflow="overflow"/>
                </a:tc>
              </a:tr>
              <a:tr h="286512">
                <a:tc>
                  <a:txBody>
                    <a:bodyPr/>
                    <a:lstStyle/>
                    <a:p>
                      <a:pPr marL="0" marR="0" lvl="0" indent="0" algn="l" defTabSz="914400" rtl="0" eaLnBrk="1" fontAlgn="base" latinLnBrk="0" hangingPunct="1">
                        <a:lnSpc>
                          <a:spcPct val="80000"/>
                        </a:lnSpc>
                        <a:spcBef>
                          <a:spcPct val="0"/>
                        </a:spcBef>
                        <a:spcAft>
                          <a:spcPct val="25000"/>
                        </a:spcAft>
                        <a:buClr>
                          <a:schemeClr val="tx2"/>
                        </a:buClr>
                        <a:buSzTx/>
                        <a:buFont typeface="Wingdings 3" pitchFamily="18" charset="2"/>
                        <a:buNone/>
                        <a:tabLst/>
                        <a:defRPr/>
                      </a:pPr>
                      <a:r>
                        <a:rPr kumimoji="0" lang="en-US" sz="1600" u="none" strike="noStrike" cap="none" normalizeH="0" baseline="0" dirty="0" smtClean="0">
                          <a:ln>
                            <a:noFill/>
                          </a:ln>
                          <a:effectLst/>
                        </a:rPr>
                        <a:t>15 minutes</a:t>
                      </a:r>
                      <a:endParaRPr kumimoji="0" lang="en-US" sz="1600" b="1" i="0" u="none" strike="noStrike" cap="none" normalizeH="0" baseline="0" dirty="0" smtClean="0">
                        <a:ln>
                          <a:noFill/>
                        </a:ln>
                        <a:solidFill>
                          <a:srgbClr val="255671"/>
                        </a:solidFill>
                        <a:effectLst/>
                        <a:latin typeface="Arial" charset="0"/>
                        <a:cs typeface="Arial" charset="0"/>
                      </a:endParaRPr>
                    </a:p>
                  </a:txBody>
                  <a:tcPr horzOverflow="overflow"/>
                </a:tc>
                <a:tc>
                  <a:txBody>
                    <a:bodyPr/>
                    <a:lstStyle/>
                    <a:p>
                      <a:pPr marL="174625" marR="0" lvl="0" indent="-174625" algn="l" defTabSz="914400" rtl="0" eaLnBrk="1" fontAlgn="base" latinLnBrk="0" hangingPunct="1">
                        <a:lnSpc>
                          <a:spcPct val="80000"/>
                        </a:lnSpc>
                        <a:spcBef>
                          <a:spcPct val="0"/>
                        </a:spcBef>
                        <a:spcAft>
                          <a:spcPct val="25000"/>
                        </a:spcAft>
                        <a:buClr>
                          <a:schemeClr val="tx2"/>
                        </a:buClr>
                        <a:buSzTx/>
                        <a:buFont typeface="Wingdings 3" pitchFamily="18" charset="2"/>
                        <a:buNone/>
                        <a:tabLst/>
                      </a:pPr>
                      <a:r>
                        <a:rPr kumimoji="0" lang="en-US" sz="1600" u="none" strike="noStrike" cap="none" normalizeH="0" baseline="0" dirty="0" smtClean="0">
                          <a:ln>
                            <a:noFill/>
                          </a:ln>
                          <a:effectLst/>
                        </a:rPr>
                        <a:t>A Day in the Life</a:t>
                      </a:r>
                    </a:p>
                  </a:txBody>
                  <a:tcPr horzOverflow="overflow"/>
                </a:tc>
              </a:tr>
              <a:tr h="286512">
                <a:tc>
                  <a:txBody>
                    <a:bodyPr/>
                    <a:lstStyle/>
                    <a:p>
                      <a:pPr marL="0" marR="0" lvl="0" indent="0" algn="l" defTabSz="914400" rtl="0" eaLnBrk="1" fontAlgn="base" latinLnBrk="0" hangingPunct="1">
                        <a:lnSpc>
                          <a:spcPct val="80000"/>
                        </a:lnSpc>
                        <a:spcBef>
                          <a:spcPct val="0"/>
                        </a:spcBef>
                        <a:spcAft>
                          <a:spcPct val="15000"/>
                        </a:spcAft>
                        <a:buClr>
                          <a:schemeClr val="tx2"/>
                        </a:buClr>
                        <a:buSzTx/>
                        <a:buFont typeface="Wingdings 3" pitchFamily="18" charset="2"/>
                        <a:buNone/>
                        <a:tabLst/>
                      </a:pPr>
                      <a:r>
                        <a:rPr kumimoji="0" lang="en-US" sz="1600" u="none" strike="noStrike" cap="none" normalizeH="0" baseline="0" dirty="0" smtClean="0">
                          <a:ln>
                            <a:noFill/>
                          </a:ln>
                          <a:effectLst/>
                        </a:rPr>
                        <a:t>15 minutes</a:t>
                      </a:r>
                      <a:endParaRPr kumimoji="0" lang="en-US" sz="1600" b="1" i="0" u="none" strike="noStrike" cap="none" normalizeH="0" baseline="0" dirty="0" smtClean="0">
                        <a:ln>
                          <a:noFill/>
                        </a:ln>
                        <a:solidFill>
                          <a:srgbClr val="255671"/>
                        </a:solidFill>
                        <a:effectLst/>
                        <a:latin typeface="Arial" charset="0"/>
                        <a:cs typeface="Arial" charset="0"/>
                      </a:endParaRPr>
                    </a:p>
                  </a:txBody>
                  <a:tcPr horzOverflow="overflow">
                    <a:solidFill>
                      <a:schemeClr val="bg1"/>
                    </a:solidFill>
                  </a:tcPr>
                </a:tc>
                <a:tc>
                  <a:txBody>
                    <a:bodyPr/>
                    <a:lstStyle/>
                    <a:p>
                      <a:pPr marL="174625" marR="0" lvl="0" indent="-174625" algn="l" defTabSz="914400" rtl="0" eaLnBrk="1" fontAlgn="base" latinLnBrk="0" hangingPunct="1">
                        <a:lnSpc>
                          <a:spcPct val="80000"/>
                        </a:lnSpc>
                        <a:spcBef>
                          <a:spcPct val="0"/>
                        </a:spcBef>
                        <a:spcAft>
                          <a:spcPct val="15000"/>
                        </a:spcAft>
                        <a:buClr>
                          <a:schemeClr val="tx2"/>
                        </a:buClr>
                        <a:buSzTx/>
                        <a:buFont typeface="Wingdings 3" pitchFamily="18" charset="2"/>
                        <a:buNone/>
                        <a:tabLst/>
                      </a:pPr>
                      <a:r>
                        <a:rPr kumimoji="0" lang="en-US" sz="1600" u="none" strike="noStrike" cap="none" normalizeH="0" baseline="0" dirty="0" smtClean="0">
                          <a:ln>
                            <a:noFill/>
                          </a:ln>
                          <a:effectLst/>
                        </a:rPr>
                        <a:t>Wrap-up and Final Q&amp;A </a:t>
                      </a:r>
                    </a:p>
                  </a:txBody>
                  <a:tcPr horzOverflow="overflow">
                    <a:solidFill>
                      <a:schemeClr val="bg1"/>
                    </a:solidFill>
                  </a:tcPr>
                </a:tc>
              </a:tr>
            </a:tbl>
          </a:graphicData>
        </a:graphic>
      </p:graphicFrame>
      <p:sp>
        <p:nvSpPr>
          <p:cNvPr id="30722" name="Rectangle 2"/>
          <p:cNvSpPr>
            <a:spLocks noGrp="1" noChangeArrowheads="1"/>
          </p:cNvSpPr>
          <p:nvPr>
            <p:ph type="title"/>
          </p:nvPr>
        </p:nvSpPr>
        <p:spPr/>
        <p:txBody>
          <a:bodyPr/>
          <a:lstStyle/>
          <a:p>
            <a:r>
              <a:rPr lang="en-US" smtClean="0"/>
              <a:t>Agenda</a:t>
            </a:r>
            <a:endParaRPr lang="en-US" dirty="0" smtClean="0"/>
          </a:p>
        </p:txBody>
      </p:sp>
      <p:pic>
        <p:nvPicPr>
          <p:cNvPr id="30750" name="Picture 13" descr="raymonddodane"/>
          <p:cNvPicPr>
            <a:picLocks noChangeAspect="1" noChangeArrowheads="1"/>
          </p:cNvPicPr>
          <p:nvPr/>
        </p:nvPicPr>
        <p:blipFill>
          <a:blip r:embed="rId3" cstate="print"/>
          <a:srcRect/>
          <a:stretch>
            <a:fillRect/>
          </a:stretch>
        </p:blipFill>
        <p:spPr bwMode="auto">
          <a:xfrm>
            <a:off x="7156246" y="1194405"/>
            <a:ext cx="1499409" cy="2003919"/>
          </a:xfrm>
          <a:prstGeom prst="rect">
            <a:avLst/>
          </a:prstGeom>
          <a:noFill/>
          <a:ln w="9525">
            <a:noFill/>
            <a:miter lim="800000"/>
            <a:headEnd/>
            <a:tailEnd/>
          </a:ln>
        </p:spPr>
      </p:pic>
      <p:sp>
        <p:nvSpPr>
          <p:cNvPr id="10" name="Footer Placeholder 3"/>
          <p:cNvSpPr>
            <a:spLocks noGrp="1"/>
          </p:cNvSpPr>
          <p:nvPr>
            <p:ph type="ftr" sz="quarter" idx="11"/>
          </p:nvPr>
        </p:nvSpPr>
        <p:spPr>
          <a:xfrm>
            <a:off x="185493" y="6382512"/>
            <a:ext cx="3654987" cy="2286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b="1" dirty="0" smtClean="0"/>
              <a:t>SOLUTION</a:t>
            </a:r>
            <a:r>
              <a:rPr lang="en-US" dirty="0" smtClean="0"/>
              <a:t>TRACK  | VMware vSphere </a:t>
            </a:r>
            <a:endParaRPr lang="en-US" dirty="0"/>
          </a:p>
        </p:txBody>
      </p:sp>
      <p:sp>
        <p:nvSpPr>
          <p:cNvPr id="7" name="Content Placeholder 3"/>
          <p:cNvSpPr txBox="1">
            <a:spLocks/>
          </p:cNvSpPr>
          <p:nvPr/>
        </p:nvSpPr>
        <p:spPr>
          <a:xfrm>
            <a:off x="1876940" y="3782811"/>
            <a:ext cx="4398731" cy="2014087"/>
          </a:xfrm>
          <a:prstGeom prst="rect">
            <a:avLst/>
          </a:prstGeom>
        </p:spPr>
        <p:txBody>
          <a:bodyPr>
            <a:normAutofit/>
          </a:bodyPr>
          <a:lstStyle/>
          <a:p>
            <a:pPr marL="342900" fontAlgn="auto">
              <a:spcBef>
                <a:spcPct val="20000"/>
              </a:spcBef>
              <a:spcAft>
                <a:spcPts val="0"/>
              </a:spcAft>
              <a:defRPr/>
            </a:pPr>
            <a:r>
              <a:rPr lang="en-US" sz="1800" b="1" dirty="0" smtClean="0">
                <a:solidFill>
                  <a:schemeClr val="accent4">
                    <a:lumMod val="75000"/>
                  </a:schemeClr>
                </a:solidFill>
                <a:latin typeface="+mn-lt"/>
              </a:rPr>
              <a:t>Resumes Accepted!</a:t>
            </a:r>
            <a:endParaRPr lang="en-US" sz="1800" b="1" dirty="0">
              <a:solidFill>
                <a:schemeClr val="accent4">
                  <a:lumMod val="75000"/>
                </a:schemeClr>
              </a:solidFill>
              <a:latin typeface="+mn-lt"/>
            </a:endParaRPr>
          </a:p>
          <a:p>
            <a:pPr marL="342900" fontAlgn="auto">
              <a:spcBef>
                <a:spcPct val="20000"/>
              </a:spcBef>
              <a:spcAft>
                <a:spcPts val="0"/>
              </a:spcAft>
              <a:defRPr/>
            </a:pPr>
            <a:endParaRPr lang="en-US" sz="1800" b="1" dirty="0">
              <a:solidFill>
                <a:schemeClr val="accent4">
                  <a:lumMod val="75000"/>
                </a:schemeClr>
              </a:solidFill>
              <a:latin typeface="+mn-lt"/>
            </a:endParaRPr>
          </a:p>
          <a:p>
            <a:pPr marL="342900" fontAlgn="auto">
              <a:spcBef>
                <a:spcPct val="20000"/>
              </a:spcBef>
              <a:spcAft>
                <a:spcPts val="0"/>
              </a:spcAft>
              <a:defRPr/>
            </a:pPr>
            <a:r>
              <a:rPr lang="en-US" sz="1800" b="1" dirty="0" smtClean="0">
                <a:solidFill>
                  <a:schemeClr val="accent4">
                    <a:lumMod val="75000"/>
                  </a:schemeClr>
                </a:solidFill>
                <a:latin typeface="+mn-lt"/>
              </a:rPr>
              <a:t>We’re hiring interns and full-time system administrators who are authorized to work in the US</a:t>
            </a:r>
            <a:endParaRPr lang="en-US" sz="1800" b="1" dirty="0">
              <a:solidFill>
                <a:schemeClr val="accent4">
                  <a:lumMod val="75000"/>
                </a:schemeClr>
              </a:solidFill>
              <a:latin typeface="+mn-lt"/>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4" name="Picture 6" descr="C:\Users\dlara\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13" y="1398001"/>
            <a:ext cx="2111240" cy="2057852"/>
          </a:xfrm>
          <a:prstGeom prst="rect">
            <a:avLst/>
          </a:prstGeom>
          <a:noFill/>
          <a:extLst>
            <a:ext uri="{909E8E84-426E-40DD-AFC4-6F175D3DCCD1}">
              <a14:hiddenFill xmlns:a14="http://schemas.microsoft.com/office/drawing/2010/main">
                <a:solidFill>
                  <a:srgbClr val="FFFFFF"/>
                </a:solidFill>
              </a14:hiddenFill>
            </a:ext>
          </a:extLst>
        </p:spPr>
      </p:pic>
      <p:pic>
        <p:nvPicPr>
          <p:cNvPr id="421893" name="Picture 5" descr="C:\Users\dlara\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216" y="1417053"/>
            <a:ext cx="1981200" cy="2105266"/>
          </a:xfrm>
          <a:prstGeom prst="rect">
            <a:avLst/>
          </a:prstGeom>
          <a:noFill/>
          <a:extLst>
            <a:ext uri="{909E8E84-426E-40DD-AFC4-6F175D3DCCD1}">
              <a14:hiddenFill xmlns:a14="http://schemas.microsoft.com/office/drawing/2010/main">
                <a:solidFill>
                  <a:srgbClr val="FFFFFF"/>
                </a:solidFill>
              </a14:hiddenFill>
            </a:ext>
          </a:extLst>
        </p:spPr>
      </p:pic>
      <p:pic>
        <p:nvPicPr>
          <p:cNvPr id="421892" name="Picture 4" descr="C:\Users\dlara\Desktop\james L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93007" y="1774759"/>
            <a:ext cx="2082045" cy="15615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Former UCSC graduates </a:t>
            </a:r>
            <a:endParaRPr lang="en-US" dirty="0"/>
          </a:p>
        </p:txBody>
      </p:sp>
      <p:pic>
        <p:nvPicPr>
          <p:cNvPr id="9" name="Picture 8"/>
          <p:cNvPicPr>
            <a:picLocks noChangeAspect="1"/>
          </p:cNvPicPr>
          <p:nvPr/>
        </p:nvPicPr>
        <p:blipFill>
          <a:blip r:embed="rId5"/>
          <a:stretch>
            <a:fillRect/>
          </a:stretch>
        </p:blipFill>
        <p:spPr>
          <a:xfrm>
            <a:off x="4788932" y="1331535"/>
            <a:ext cx="1791122" cy="2190784"/>
          </a:xfrm>
          <a:prstGeom prst="rect">
            <a:avLst/>
          </a:prstGeom>
        </p:spPr>
      </p:pic>
      <p:sp>
        <p:nvSpPr>
          <p:cNvPr id="14" name="TextBox 13"/>
          <p:cNvSpPr txBox="1"/>
          <p:nvPr/>
        </p:nvSpPr>
        <p:spPr>
          <a:xfrm>
            <a:off x="626472" y="2809522"/>
            <a:ext cx="1173721" cy="646331"/>
          </a:xfrm>
          <a:prstGeom prst="rect">
            <a:avLst/>
          </a:prstGeom>
          <a:noFill/>
        </p:spPr>
        <p:txBody>
          <a:bodyPr wrap="square" rtlCol="0">
            <a:spAutoFit/>
          </a:bodyPr>
          <a:lstStyle/>
          <a:p>
            <a:pPr defTabSz="685800" fontAlgn="auto">
              <a:spcBef>
                <a:spcPts val="0"/>
              </a:spcBef>
              <a:spcAft>
                <a:spcPts val="0"/>
              </a:spcAft>
            </a:pPr>
            <a:r>
              <a:rPr lang="en-US" sz="1800" dirty="0" smtClean="0">
                <a:solidFill>
                  <a:srgbClr val="FFFFFF"/>
                </a:solidFill>
                <a:latin typeface="Calibri" panose="020F0502020204030204"/>
                <a:ea typeface="+mn-ea"/>
              </a:rPr>
              <a:t>Solomon Wu</a:t>
            </a:r>
            <a:endParaRPr lang="en-US" sz="1800" dirty="0">
              <a:solidFill>
                <a:srgbClr val="FFFFFF"/>
              </a:solidFill>
              <a:latin typeface="Calibri" panose="020F0502020204030204"/>
              <a:ea typeface="+mn-ea"/>
            </a:endParaRPr>
          </a:p>
        </p:txBody>
      </p:sp>
      <p:sp>
        <p:nvSpPr>
          <p:cNvPr id="15" name="TextBox 14"/>
          <p:cNvSpPr txBox="1"/>
          <p:nvPr/>
        </p:nvSpPr>
        <p:spPr>
          <a:xfrm>
            <a:off x="2797526" y="2931853"/>
            <a:ext cx="1173721" cy="646331"/>
          </a:xfrm>
          <a:prstGeom prst="rect">
            <a:avLst/>
          </a:prstGeom>
          <a:noFill/>
        </p:spPr>
        <p:txBody>
          <a:bodyPr wrap="square" rtlCol="0">
            <a:spAutoFit/>
          </a:bodyPr>
          <a:lstStyle/>
          <a:p>
            <a:pPr defTabSz="685800" fontAlgn="auto">
              <a:spcBef>
                <a:spcPts val="0"/>
              </a:spcBef>
              <a:spcAft>
                <a:spcPts val="0"/>
              </a:spcAft>
            </a:pPr>
            <a:r>
              <a:rPr lang="en-US" sz="1800" dirty="0" smtClean="0">
                <a:solidFill>
                  <a:srgbClr val="FFFFFF"/>
                </a:solidFill>
                <a:latin typeface="Calibri" panose="020F0502020204030204"/>
                <a:ea typeface="+mn-ea"/>
              </a:rPr>
              <a:t>Austin Ngo</a:t>
            </a:r>
            <a:endParaRPr lang="en-US" sz="1800" dirty="0">
              <a:solidFill>
                <a:srgbClr val="FFFFFF"/>
              </a:solidFill>
              <a:latin typeface="Calibri" panose="020F0502020204030204"/>
              <a:ea typeface="+mn-ea"/>
            </a:endParaRPr>
          </a:p>
        </p:txBody>
      </p:sp>
      <p:sp>
        <p:nvSpPr>
          <p:cNvPr id="16" name="TextBox 15"/>
          <p:cNvSpPr txBox="1"/>
          <p:nvPr/>
        </p:nvSpPr>
        <p:spPr>
          <a:xfrm>
            <a:off x="5097633" y="2949058"/>
            <a:ext cx="1173721" cy="646331"/>
          </a:xfrm>
          <a:prstGeom prst="rect">
            <a:avLst/>
          </a:prstGeom>
          <a:noFill/>
        </p:spPr>
        <p:txBody>
          <a:bodyPr wrap="square" rtlCol="0">
            <a:spAutoFit/>
          </a:bodyPr>
          <a:lstStyle/>
          <a:p>
            <a:pPr defTabSz="685800" fontAlgn="auto">
              <a:spcBef>
                <a:spcPts val="0"/>
              </a:spcBef>
              <a:spcAft>
                <a:spcPts val="0"/>
              </a:spcAft>
            </a:pPr>
            <a:r>
              <a:rPr lang="en-US" sz="1800" dirty="0">
                <a:solidFill>
                  <a:srgbClr val="FFFFFF"/>
                </a:solidFill>
                <a:latin typeface="Calibri" panose="020F0502020204030204"/>
                <a:ea typeface="+mn-ea"/>
              </a:rPr>
              <a:t>Jerry</a:t>
            </a:r>
          </a:p>
          <a:p>
            <a:pPr defTabSz="685800" fontAlgn="auto">
              <a:spcBef>
                <a:spcPts val="0"/>
              </a:spcBef>
              <a:spcAft>
                <a:spcPts val="0"/>
              </a:spcAft>
            </a:pPr>
            <a:r>
              <a:rPr lang="en-US" sz="1800" dirty="0">
                <a:solidFill>
                  <a:srgbClr val="FFFFFF"/>
                </a:solidFill>
                <a:latin typeface="Calibri" panose="020F0502020204030204"/>
                <a:ea typeface="+mn-ea"/>
              </a:rPr>
              <a:t>Lee</a:t>
            </a:r>
          </a:p>
        </p:txBody>
      </p:sp>
      <p:sp>
        <p:nvSpPr>
          <p:cNvPr id="17" name="TextBox 16"/>
          <p:cNvSpPr txBox="1"/>
          <p:nvPr/>
        </p:nvSpPr>
        <p:spPr>
          <a:xfrm>
            <a:off x="7247166" y="3087557"/>
            <a:ext cx="1173721" cy="369332"/>
          </a:xfrm>
          <a:prstGeom prst="rect">
            <a:avLst/>
          </a:prstGeom>
          <a:noFill/>
        </p:spPr>
        <p:txBody>
          <a:bodyPr wrap="square" rtlCol="0">
            <a:spAutoFit/>
          </a:bodyPr>
          <a:lstStyle/>
          <a:p>
            <a:pPr defTabSz="685800" fontAlgn="auto">
              <a:spcBef>
                <a:spcPts val="0"/>
              </a:spcBef>
              <a:spcAft>
                <a:spcPts val="0"/>
              </a:spcAft>
            </a:pPr>
            <a:r>
              <a:rPr lang="en-US" sz="1800" dirty="0" smtClean="0">
                <a:solidFill>
                  <a:srgbClr val="FFFFFF"/>
                </a:solidFill>
                <a:latin typeface="Calibri" panose="020F0502020204030204"/>
                <a:ea typeface="+mn-ea"/>
              </a:rPr>
              <a:t>James Lin</a:t>
            </a:r>
            <a:endParaRPr lang="en-US" sz="1800" dirty="0">
              <a:solidFill>
                <a:srgbClr val="FFFFFF"/>
              </a:solidFill>
              <a:latin typeface="Calibri" panose="020F0502020204030204"/>
              <a:ea typeface="+mn-ea"/>
            </a:endParaRPr>
          </a:p>
        </p:txBody>
      </p:sp>
      <p:pic>
        <p:nvPicPr>
          <p:cNvPr id="421890" name="Picture 2" descr="N:\HR Public\Internal Photos and videos\2015\2015.10.28 Xantrion Daily Life\20151028_1125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255522" y="4301396"/>
            <a:ext cx="2237269" cy="12584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89078" y="5413023"/>
            <a:ext cx="1182276" cy="369332"/>
          </a:xfrm>
          <a:prstGeom prst="rect">
            <a:avLst/>
          </a:prstGeom>
          <a:noFill/>
        </p:spPr>
        <p:txBody>
          <a:bodyPr wrap="square" rtlCol="0">
            <a:spAutoFit/>
          </a:bodyPr>
          <a:lstStyle/>
          <a:p>
            <a:pPr defTabSz="685800" fontAlgn="auto">
              <a:spcBef>
                <a:spcPts val="0"/>
              </a:spcBef>
              <a:spcAft>
                <a:spcPts val="0"/>
              </a:spcAft>
            </a:pPr>
            <a:r>
              <a:rPr lang="en-US" sz="1800" dirty="0" smtClean="0">
                <a:solidFill>
                  <a:schemeClr val="bg1"/>
                </a:solidFill>
                <a:latin typeface="Calibri" panose="020F0502020204030204"/>
                <a:ea typeface="+mn-ea"/>
              </a:rPr>
              <a:t>Jack Wolfe</a:t>
            </a:r>
            <a:endParaRPr lang="en-US" sz="1800" dirty="0">
              <a:solidFill>
                <a:schemeClr val="bg1"/>
              </a:solidFill>
              <a:latin typeface="Calibri" panose="020F0502020204030204"/>
              <a:ea typeface="+mn-ea"/>
            </a:endParaRPr>
          </a:p>
        </p:txBody>
      </p:sp>
      <p:pic>
        <p:nvPicPr>
          <p:cNvPr id="421891" name="Picture 3" descr="C:\Users\dlara\Desktop\Captu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434" y="3811993"/>
            <a:ext cx="2368397" cy="22615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08814" y="5413023"/>
            <a:ext cx="1335804" cy="646331"/>
          </a:xfrm>
          <a:prstGeom prst="rect">
            <a:avLst/>
          </a:prstGeom>
          <a:noFill/>
        </p:spPr>
        <p:txBody>
          <a:bodyPr wrap="square" rtlCol="0">
            <a:spAutoFit/>
          </a:bodyPr>
          <a:lstStyle/>
          <a:p>
            <a:pPr defTabSz="685800" fontAlgn="auto">
              <a:spcBef>
                <a:spcPts val="0"/>
              </a:spcBef>
              <a:spcAft>
                <a:spcPts val="0"/>
              </a:spcAft>
            </a:pPr>
            <a:r>
              <a:rPr lang="en-US" sz="1800" dirty="0" smtClean="0">
                <a:solidFill>
                  <a:schemeClr val="bg1"/>
                </a:solidFill>
                <a:latin typeface="Calibri" panose="020F0502020204030204"/>
                <a:ea typeface="+mn-ea"/>
              </a:rPr>
              <a:t>Sean Cameron</a:t>
            </a:r>
            <a:endParaRPr lang="en-US" sz="1800" dirty="0">
              <a:solidFill>
                <a:schemeClr val="bg1"/>
              </a:solidFill>
              <a:latin typeface="Calibri" panose="020F0502020204030204"/>
              <a:ea typeface="+mn-ea"/>
            </a:endParaRPr>
          </a:p>
        </p:txBody>
      </p:sp>
    </p:spTree>
    <p:extLst>
      <p:ext uri="{BB962C8B-B14F-4D97-AF65-F5344CB8AC3E}">
        <p14:creationId xmlns:p14="http://schemas.microsoft.com/office/powerpoint/2010/main" val="16856127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2" y="2855287"/>
            <a:ext cx="7626991"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000" b="1" kern="0" dirty="0" smtClean="0">
                <a:solidFill>
                  <a:schemeClr val="bg1"/>
                </a:solidFill>
                <a:latin typeface="+mj-lt"/>
                <a:ea typeface="+mj-ea"/>
                <a:cs typeface="+mj-cs"/>
              </a:rPr>
              <a:t>Questions?</a:t>
            </a:r>
            <a:r>
              <a:rPr kumimoji="0" lang="en-US" sz="3000" b="1" i="0" u="none" strike="noStrike" kern="0" cap="none" spc="0" normalizeH="0" baseline="0" noProof="0" dirty="0" smtClean="0">
                <a:ln>
                  <a:noFill/>
                </a:ln>
                <a:solidFill>
                  <a:schemeClr val="bg1"/>
                </a:solidFill>
                <a:effectLst/>
                <a:uLnTx/>
                <a:uFillTx/>
                <a:latin typeface="+mj-lt"/>
                <a:ea typeface="+mj-ea"/>
                <a:cs typeface="+mj-cs"/>
              </a:rPr>
              <a:t> </a:t>
            </a:r>
            <a:br>
              <a:rPr kumimoji="0" lang="en-US" sz="3000" b="1" i="0" u="none" strike="noStrike" kern="0" cap="none" spc="0" normalizeH="0" baseline="0" noProof="0" dirty="0" smtClean="0">
                <a:ln>
                  <a:noFill/>
                </a:ln>
                <a:solidFill>
                  <a:schemeClr val="bg1"/>
                </a:solidFill>
                <a:effectLst/>
                <a:uLnTx/>
                <a:uFillTx/>
                <a:latin typeface="+mj-lt"/>
                <a:ea typeface="+mj-ea"/>
                <a:cs typeface="+mj-cs"/>
              </a:rPr>
            </a:br>
            <a:endParaRPr lang="en-US" b="1" kern="0" dirty="0" smtClean="0">
              <a:solidFill>
                <a:srgbClr val="FFFFFF"/>
              </a:solidFill>
              <a:latin typeface="Arial"/>
              <a:ea typeface="ＭＳ Ｐゴシック"/>
            </a:endParaRPr>
          </a:p>
        </p:txBody>
      </p:sp>
      <p:pic>
        <p:nvPicPr>
          <p:cNvPr id="6" name="Picture 7" descr="Xantrion is the fastest growing computer consulting firm in the San Francisco Bay Area. We are business reliability specialists for growing organizations,  reducing costs and the risk of being unable to wor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0" y="731520"/>
            <a:ext cx="3549288" cy="85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2" y="2855287"/>
            <a:ext cx="7626991"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000" b="1" kern="0" dirty="0" smtClean="0">
                <a:solidFill>
                  <a:schemeClr val="bg1"/>
                </a:solidFill>
                <a:latin typeface="+mj-lt"/>
                <a:ea typeface="+mj-ea"/>
                <a:cs typeface="+mj-cs"/>
              </a:rPr>
              <a:t>Resumes?</a:t>
            </a:r>
            <a:r>
              <a:rPr kumimoji="0" lang="en-US" sz="3000" b="1" i="0" u="none" strike="noStrike" kern="0" cap="none" spc="0" normalizeH="0" baseline="0" noProof="0" dirty="0" smtClean="0">
                <a:ln>
                  <a:noFill/>
                </a:ln>
                <a:solidFill>
                  <a:schemeClr val="bg1"/>
                </a:solidFill>
                <a:effectLst/>
                <a:uLnTx/>
                <a:uFillTx/>
                <a:latin typeface="+mj-lt"/>
                <a:ea typeface="+mj-ea"/>
                <a:cs typeface="+mj-cs"/>
              </a:rPr>
              <a:t> </a:t>
            </a:r>
            <a:br>
              <a:rPr kumimoji="0" lang="en-US" sz="3000" b="1" i="0" u="none" strike="noStrike" kern="0" cap="none" spc="0" normalizeH="0" baseline="0" noProof="0" dirty="0" smtClean="0">
                <a:ln>
                  <a:noFill/>
                </a:ln>
                <a:solidFill>
                  <a:schemeClr val="bg1"/>
                </a:solidFill>
                <a:effectLst/>
                <a:uLnTx/>
                <a:uFillTx/>
                <a:latin typeface="+mj-lt"/>
                <a:ea typeface="+mj-ea"/>
                <a:cs typeface="+mj-cs"/>
              </a:rPr>
            </a:br>
            <a:endParaRPr kumimoji="0" lang="en-US" sz="3000" b="1" i="0" u="none" strike="noStrike" kern="0" cap="none" spc="0" normalizeH="0" baseline="0" noProof="0" dirty="0" smtClean="0">
              <a:ln>
                <a:noFill/>
              </a:ln>
              <a:solidFill>
                <a:schemeClr val="bg1"/>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kern="0" noProof="0" dirty="0" smtClean="0">
                <a:solidFill>
                  <a:srgbClr val="FFFFFF"/>
                </a:solidFill>
                <a:latin typeface="Arial"/>
                <a:ea typeface="ＭＳ Ｐゴシック"/>
              </a:rPr>
              <a:t>We’re hiring summer interns and full-time system administrators who are authorized </a:t>
            </a:r>
            <a:r>
              <a:rPr lang="en-US" b="1" kern="0" noProof="0" smtClean="0">
                <a:solidFill>
                  <a:srgbClr val="FFFFFF"/>
                </a:solidFill>
                <a:latin typeface="Arial"/>
                <a:ea typeface="ＭＳ Ｐゴシック"/>
              </a:rPr>
              <a:t>to work in the US</a:t>
            </a:r>
            <a:endParaRPr lang="en-US" b="1" kern="0" dirty="0" smtClean="0">
              <a:solidFill>
                <a:srgbClr val="FFFFFF"/>
              </a:solidFill>
              <a:latin typeface="Arial"/>
              <a:ea typeface="ＭＳ Ｐゴシック"/>
            </a:endParaRPr>
          </a:p>
        </p:txBody>
      </p:sp>
      <p:pic>
        <p:nvPicPr>
          <p:cNvPr id="6" name="Picture 7" descr="Xantrion is the fastest growing computer consulting firm in the San Francisco Bay Area. We are business reliability specialists for growing organizations,  reducing costs and the risk of being unable to wor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0" y="731520"/>
            <a:ext cx="3549288" cy="85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1656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auto">
          <a:xfrm>
            <a:off x="342562" y="2833241"/>
            <a:ext cx="7626991" cy="1262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000" b="1" kern="0" noProof="0" dirty="0" err="1" smtClean="0">
                <a:solidFill>
                  <a:schemeClr val="bg1"/>
                </a:solidFill>
                <a:latin typeface="+mj-lt"/>
                <a:ea typeface="+mj-ea"/>
                <a:cs typeface="+mj-cs"/>
              </a:rPr>
              <a:t>Xantrion</a:t>
            </a:r>
            <a:r>
              <a:rPr lang="en-US" sz="3000" b="1" kern="0" noProof="0" dirty="0" smtClean="0">
                <a:solidFill>
                  <a:schemeClr val="bg1"/>
                </a:solidFill>
                <a:latin typeface="+mj-lt"/>
                <a:ea typeface="+mj-ea"/>
                <a:cs typeface="+mj-cs"/>
              </a:rPr>
              <a:t>: A Managed Service Provider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1" i="0" u="none" strike="noStrike" kern="0" cap="none" spc="0" normalizeH="0" baseline="0" noProof="0" dirty="0">
              <a:ln>
                <a:noFill/>
              </a:ln>
              <a:solidFill>
                <a:schemeClr val="bg1"/>
              </a:solidFill>
              <a:effectLst/>
              <a:uLnTx/>
              <a:uFillTx/>
              <a:latin typeface="+mj-lt"/>
              <a:ea typeface="+mj-ea"/>
              <a:cs typeface="+mj-cs"/>
            </a:endParaRPr>
          </a:p>
        </p:txBody>
      </p:sp>
      <p:sp>
        <p:nvSpPr>
          <p:cNvPr id="12" name="Rectangle 18"/>
          <p:cNvSpPr>
            <a:spLocks noGrp="1" noChangeArrowheads="1"/>
          </p:cNvSpPr>
          <p:nvPr>
            <p:ph type="ctrTitle"/>
          </p:nvPr>
        </p:nvSpPr>
        <p:spPr>
          <a:xfrm>
            <a:off x="2530279" y="596507"/>
            <a:ext cx="6300591" cy="533400"/>
          </a:xfrm>
        </p:spPr>
        <p:txBody>
          <a:bodyPr/>
          <a:lstStyle/>
          <a:p>
            <a:r>
              <a:rPr lang="en-US" sz="3600" dirty="0" err="1" smtClean="0"/>
              <a:t>Xantrion</a:t>
            </a:r>
            <a:r>
              <a:rPr lang="en-US" sz="3600" dirty="0" smtClean="0"/>
              <a:t>:</a:t>
            </a:r>
            <a:endParaRPr lang="en-US" sz="3600" b="0" dirty="0"/>
          </a:p>
        </p:txBody>
      </p:sp>
      <p:sp>
        <p:nvSpPr>
          <p:cNvPr id="13" name="Rectangle 13"/>
          <p:cNvSpPr>
            <a:spLocks noGrp="1" noChangeArrowheads="1"/>
          </p:cNvSpPr>
          <p:nvPr>
            <p:ph type="subTitle" idx="1"/>
          </p:nvPr>
        </p:nvSpPr>
        <p:spPr>
          <a:xfrm>
            <a:off x="2580367" y="1290181"/>
            <a:ext cx="5722573" cy="728427"/>
          </a:xfrm>
        </p:spPr>
        <p:txBody>
          <a:bodyPr/>
          <a:lstStyle/>
          <a:p>
            <a:pPr marL="0" indent="0">
              <a:lnSpc>
                <a:spcPts val="3200"/>
              </a:lnSpc>
              <a:buNone/>
            </a:pPr>
            <a:r>
              <a:rPr lang="en-US" sz="3200" i="0" dirty="0"/>
              <a:t>Who We Are, What We Do, and How We Do It</a:t>
            </a:r>
          </a:p>
        </p:txBody>
      </p:sp>
      <p:pic>
        <p:nvPicPr>
          <p:cNvPr id="14" name="Picture 13" descr="VMW_09Q3_LOGO_PartnerNetwork_K.png"/>
          <p:cNvPicPr>
            <a:picLocks noChangeAspect="1"/>
          </p:cNvPicPr>
          <p:nvPr/>
        </p:nvPicPr>
        <p:blipFill>
          <a:blip r:embed="rId3" cstate="print"/>
          <a:stretch>
            <a:fillRect/>
          </a:stretch>
        </p:blipFill>
        <p:spPr>
          <a:xfrm>
            <a:off x="221647" y="655189"/>
            <a:ext cx="2121032" cy="914400"/>
          </a:xfrm>
          <a:prstGeom prst="rect">
            <a:avLst/>
          </a:prstGeom>
        </p:spPr>
      </p:pic>
    </p:spTree>
    <p:extLst>
      <p:ext uri="{BB962C8B-B14F-4D97-AF65-F5344CB8AC3E}">
        <p14:creationId xmlns:p14="http://schemas.microsoft.com/office/powerpoint/2010/main" val="18600883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SMB and MSP?</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1280176"/>
            <a:ext cx="8385048" cy="4517135"/>
          </a:xfrm>
        </p:spPr>
        <p:txBody>
          <a:bodyPr/>
          <a:lstStyle/>
          <a:p>
            <a:r>
              <a:rPr lang="en-US" dirty="0" smtClean="0"/>
              <a:t>SMB = Small to Medium Business</a:t>
            </a:r>
          </a:p>
          <a:p>
            <a:pPr lvl="1"/>
            <a:r>
              <a:rPr lang="en-US" dirty="0" smtClean="0"/>
              <a:t>Traditionally under 50-100 for “Small”, under 250-500 for “Medium”</a:t>
            </a:r>
          </a:p>
          <a:p>
            <a:pPr marL="228600" lvl="1" indent="0">
              <a:buNone/>
            </a:pPr>
            <a:endParaRPr lang="en-US" dirty="0" smtClean="0"/>
          </a:p>
          <a:p>
            <a:r>
              <a:rPr lang="en-US" dirty="0"/>
              <a:t>MSP = Managed Service Provider</a:t>
            </a:r>
          </a:p>
          <a:p>
            <a:pPr lvl="1"/>
            <a:r>
              <a:rPr lang="en-US" dirty="0" smtClean="0"/>
              <a:t>Providing services for a monthly fee</a:t>
            </a:r>
          </a:p>
          <a:p>
            <a:pPr lvl="1"/>
            <a:r>
              <a:rPr lang="en-US" dirty="0" smtClean="0"/>
              <a:t>In IT consulting, it’s providing IT support for a </a:t>
            </a:r>
            <a:r>
              <a:rPr lang="en-US" u="sng" dirty="0" smtClean="0"/>
              <a:t>monthly contract</a:t>
            </a:r>
            <a:endParaRPr lang="en-US" dirty="0" smtClean="0"/>
          </a:p>
          <a:p>
            <a:pPr lvl="1"/>
            <a:r>
              <a:rPr lang="en-US" dirty="0" smtClean="0"/>
              <a:t>Contrast this to “T&amp;M” or Time and Materials – you only charge the customer for the hours you put in</a:t>
            </a:r>
          </a:p>
          <a:p>
            <a:pPr lvl="1"/>
            <a:r>
              <a:rPr lang="en-US" dirty="0" smtClean="0"/>
              <a:t>Monthly contracts are good</a:t>
            </a:r>
          </a:p>
          <a:p>
            <a:pPr lvl="2"/>
            <a:r>
              <a:rPr lang="en-US" dirty="0" smtClean="0"/>
              <a:t>Us: 	Recession proof</a:t>
            </a:r>
          </a:p>
          <a:p>
            <a:pPr lvl="2"/>
            <a:r>
              <a:rPr lang="en-US" dirty="0" smtClean="0"/>
              <a:t>Client: 	IT budget is fixed</a:t>
            </a:r>
          </a:p>
          <a:p>
            <a:pPr lvl="1"/>
            <a:endParaRPr lang="en-US" dirty="0" smtClean="0"/>
          </a:p>
          <a:p>
            <a:pPr lvl="1"/>
            <a:endParaRPr lang="en-US" dirty="0" smtClean="0"/>
          </a:p>
          <a:p>
            <a:pPr marL="228600" lvl="1" indent="0">
              <a:buNone/>
            </a:pPr>
            <a:endParaRPr lang="en-US" dirty="0" smtClean="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7222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Services Do We Provide?</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1280176"/>
            <a:ext cx="8385048" cy="4517135"/>
          </a:xfrm>
        </p:spPr>
        <p:txBody>
          <a:bodyPr/>
          <a:lstStyle/>
          <a:p>
            <a:r>
              <a:rPr lang="en-US" dirty="0" smtClean="0"/>
              <a:t>Monthly Ongoing Services</a:t>
            </a:r>
          </a:p>
          <a:p>
            <a:pPr lvl="1"/>
            <a:r>
              <a:rPr lang="en-US" dirty="0" smtClean="0"/>
              <a:t>The majority of our business is services for which we receive a reliable check each month</a:t>
            </a:r>
          </a:p>
          <a:p>
            <a:pPr lvl="2"/>
            <a:r>
              <a:rPr lang="en-US" dirty="0" smtClean="0"/>
              <a:t>Resolve computer issues for employees</a:t>
            </a:r>
          </a:p>
          <a:p>
            <a:pPr lvl="2"/>
            <a:r>
              <a:rPr lang="en-US" dirty="0" smtClean="0"/>
              <a:t>Find parts and order</a:t>
            </a:r>
          </a:p>
          <a:p>
            <a:pPr lvl="2"/>
            <a:r>
              <a:rPr lang="en-US" dirty="0" smtClean="0"/>
              <a:t>Setup new desktops/laptops/handhelds</a:t>
            </a:r>
          </a:p>
          <a:p>
            <a:pPr lvl="2"/>
            <a:r>
              <a:rPr lang="en-US" dirty="0" smtClean="0"/>
              <a:t>Troubleshoot things like “my computer is slow”</a:t>
            </a:r>
          </a:p>
          <a:p>
            <a:pPr lvl="2"/>
            <a:r>
              <a:rPr lang="en-US" dirty="0" smtClean="0"/>
              <a:t>Handle all server-related issues</a:t>
            </a:r>
          </a:p>
          <a:p>
            <a:endParaRPr lang="en-US" dirty="0" smtClean="0"/>
          </a:p>
          <a:p>
            <a:r>
              <a:rPr lang="en-US" dirty="0" smtClean="0"/>
              <a:t>One-time services</a:t>
            </a:r>
            <a:endParaRPr lang="en-US" dirty="0"/>
          </a:p>
          <a:p>
            <a:pPr lvl="1"/>
            <a:r>
              <a:rPr lang="en-US" dirty="0" smtClean="0"/>
              <a:t>Revamp network </a:t>
            </a:r>
            <a:r>
              <a:rPr lang="en-US" dirty="0"/>
              <a:t>design (when acquiring a new client)</a:t>
            </a:r>
          </a:p>
          <a:p>
            <a:pPr lvl="1"/>
            <a:r>
              <a:rPr lang="en-US" dirty="0" smtClean="0"/>
              <a:t>High-end projects for companies with in-house IT who have insufficient knowledge/experience</a:t>
            </a:r>
          </a:p>
          <a:p>
            <a:pPr lvl="1"/>
            <a:endParaRPr lang="en-US" dirty="0" smtClean="0"/>
          </a:p>
          <a:p>
            <a:pPr lvl="1"/>
            <a:endParaRPr lang="en-US" dirty="0" smtClean="0"/>
          </a:p>
          <a:p>
            <a:pPr marL="228600" lvl="1" indent="0">
              <a:buNone/>
            </a:pPr>
            <a:endParaRPr lang="en-US" dirty="0" smtClean="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2738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11" y="171534"/>
            <a:ext cx="8528214" cy="333375"/>
          </a:xfrm>
        </p:spPr>
        <p:txBody>
          <a:bodyPr/>
          <a:lstStyle/>
          <a:p>
            <a:r>
              <a:rPr lang="en-US" dirty="0" smtClean="0"/>
              <a:t>How We Provide Service: A 4-Tiered Approach</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869661"/>
            <a:ext cx="8385048" cy="5074023"/>
          </a:xfrm>
        </p:spPr>
        <p:txBody>
          <a:bodyPr/>
          <a:lstStyle/>
          <a:p>
            <a:pPr fontAlgn="auto">
              <a:spcBef>
                <a:spcPts val="0"/>
              </a:spcBef>
              <a:spcAft>
                <a:spcPts val="0"/>
              </a:spcAft>
              <a:buNone/>
              <a:tabLst>
                <a:tab pos="457200" algn="l"/>
              </a:tabLst>
              <a:defRPr/>
            </a:pPr>
            <a:r>
              <a:rPr lang="en-US" dirty="0" smtClean="0">
                <a:solidFill>
                  <a:schemeClr val="accent4">
                    <a:lumMod val="75000"/>
                  </a:schemeClr>
                </a:solidFill>
                <a:ea typeface="Times New Roman"/>
                <a:cs typeface="Times New Roman"/>
              </a:rPr>
              <a:t>Tier 1: Help Desk Engineers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Provide desktop support and act as dispatchers for complex issues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Maintain documentation of systems and networks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Over 50% of issues are addressed at this tier</a:t>
            </a:r>
          </a:p>
          <a:p>
            <a:pPr marL="0" indent="0" fontAlgn="auto">
              <a:spcBef>
                <a:spcPts val="0"/>
              </a:spcBef>
              <a:spcAft>
                <a:spcPts val="0"/>
              </a:spcAft>
              <a:buNone/>
              <a:tabLst>
                <a:tab pos="457200" algn="l"/>
              </a:tabLst>
              <a:defRPr/>
            </a:pPr>
            <a:endParaRPr lang="en-US" dirty="0" smtClean="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smtClean="0">
                <a:solidFill>
                  <a:schemeClr val="accent4">
                    <a:lumMod val="75000"/>
                  </a:schemeClr>
                </a:solidFill>
                <a:ea typeface="Times New Roman"/>
                <a:cs typeface="Times New Roman"/>
              </a:rPr>
              <a:t>Tier 2:Associate Consultants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Proactive monitoring and maintenance of networks and backups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First point of escalation for complex issues</a:t>
            </a:r>
          </a:p>
          <a:p>
            <a:pPr marL="0" indent="0" fontAlgn="auto">
              <a:spcBef>
                <a:spcPts val="0"/>
              </a:spcBef>
              <a:spcAft>
                <a:spcPts val="0"/>
              </a:spcAft>
              <a:buNone/>
              <a:tabLst>
                <a:tab pos="457200" algn="l"/>
              </a:tabLst>
              <a:defRPr/>
            </a:pPr>
            <a:endParaRPr lang="en-US" dirty="0" smtClean="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smtClean="0">
                <a:solidFill>
                  <a:schemeClr val="accent4">
                    <a:lumMod val="75000"/>
                  </a:schemeClr>
                </a:solidFill>
                <a:ea typeface="Times New Roman"/>
                <a:cs typeface="Times New Roman"/>
              </a:rPr>
              <a:t>Tier 3: Consultants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Account managers, maintain strong relationships with clients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Plan long-term IT strategy and ensure day-to-day support is smooth</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Second point of escalation for complex issues</a:t>
            </a:r>
          </a:p>
          <a:p>
            <a:pPr lvl="1" fontAlgn="auto">
              <a:spcBef>
                <a:spcPts val="0"/>
              </a:spcBef>
              <a:spcAft>
                <a:spcPts val="0"/>
              </a:spcAft>
              <a:tabLst>
                <a:tab pos="457200" algn="l"/>
              </a:tabLst>
              <a:defRPr/>
            </a:pPr>
            <a:endParaRPr lang="en-US" dirty="0" smtClean="0">
              <a:solidFill>
                <a:schemeClr val="tx1"/>
              </a:solidFill>
              <a:ea typeface="Times New Roman"/>
              <a:cs typeface="Times New Roman"/>
            </a:endParaRPr>
          </a:p>
          <a:p>
            <a:pPr fontAlgn="auto">
              <a:spcBef>
                <a:spcPts val="0"/>
              </a:spcBef>
              <a:spcAft>
                <a:spcPts val="0"/>
              </a:spcAft>
              <a:buNone/>
              <a:tabLst>
                <a:tab pos="457200" algn="l"/>
              </a:tabLst>
              <a:defRPr/>
            </a:pPr>
            <a:r>
              <a:rPr lang="en-US" dirty="0" smtClean="0">
                <a:solidFill>
                  <a:schemeClr val="accent4">
                    <a:lumMod val="75000"/>
                  </a:schemeClr>
                </a:solidFill>
                <a:ea typeface="Times New Roman"/>
                <a:cs typeface="Times New Roman"/>
              </a:rPr>
              <a:t>Tier 4: Senior Engineers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Experts in a particular area (networking, virtualization, mail, etc.)</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Brought in to manage bring-ups and implementations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Final point of escalation for complex issues</a:t>
            </a:r>
          </a:p>
          <a:p>
            <a:pPr lvl="1" fontAlgn="auto">
              <a:spcBef>
                <a:spcPts val="0"/>
              </a:spcBef>
              <a:spcAft>
                <a:spcPts val="0"/>
              </a:spcAft>
              <a:tabLst>
                <a:tab pos="457200" algn="l"/>
              </a:tabLst>
              <a:defRPr/>
            </a:pPr>
            <a:endParaRPr lang="en-US" dirty="0" smtClean="0">
              <a:solidFill>
                <a:schemeClr val="tx1"/>
              </a:solidFill>
              <a:ea typeface="Times New Roman"/>
              <a:cs typeface="Times New Roman"/>
            </a:endParaRPr>
          </a:p>
          <a:p>
            <a:pPr lvl="1" fontAlgn="auto">
              <a:spcBef>
                <a:spcPts val="0"/>
              </a:spcBef>
              <a:spcAft>
                <a:spcPts val="0"/>
              </a:spcAft>
              <a:tabLst>
                <a:tab pos="457200" algn="l"/>
              </a:tabLst>
              <a:defRPr/>
            </a:pPr>
            <a:endParaRPr lang="en-US" dirty="0" smtClean="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6946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We Use</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sp>
        <p:nvSpPr>
          <p:cNvPr id="4" name="Text Placeholder 3"/>
          <p:cNvSpPr>
            <a:spLocks noGrp="1"/>
          </p:cNvSpPr>
          <p:nvPr>
            <p:ph type="body" sz="quarter" idx="13"/>
          </p:nvPr>
        </p:nvSpPr>
        <p:spPr>
          <a:xfrm>
            <a:off x="352425" y="884590"/>
            <a:ext cx="8385048" cy="4517135"/>
          </a:xfrm>
        </p:spPr>
        <p:txBody>
          <a:bodyPr/>
          <a:lstStyle/>
          <a:p>
            <a:pPr fontAlgn="auto">
              <a:spcBef>
                <a:spcPts val="0"/>
              </a:spcBef>
              <a:spcAft>
                <a:spcPts val="0"/>
              </a:spcAft>
              <a:buNone/>
              <a:tabLst>
                <a:tab pos="457200" algn="l"/>
              </a:tabLst>
              <a:defRPr/>
            </a:pPr>
            <a:r>
              <a:rPr lang="en-US" dirty="0" smtClean="0">
                <a:solidFill>
                  <a:schemeClr val="accent4">
                    <a:lumMod val="75000"/>
                  </a:schemeClr>
                </a:solidFill>
                <a:ea typeface="Times New Roman"/>
                <a:cs typeface="Times New Roman"/>
              </a:rPr>
              <a:t>Remote Support</a:t>
            </a:r>
            <a:endParaRPr lang="en-US" dirty="0">
              <a:solidFill>
                <a:schemeClr val="accent4">
                  <a:lumMod val="75000"/>
                </a:schemeClr>
              </a:solidFill>
              <a:ea typeface="Times New Roman"/>
              <a:cs typeface="Times New Roman"/>
            </a:endParaRPr>
          </a:p>
          <a:p>
            <a:pPr lvl="1" fontAlgn="auto">
              <a:spcBef>
                <a:spcPts val="0"/>
              </a:spcBef>
              <a:spcAft>
                <a:spcPts val="0"/>
              </a:spcAft>
              <a:tabLst>
                <a:tab pos="457200" algn="l"/>
              </a:tabLst>
              <a:defRPr/>
            </a:pPr>
            <a:r>
              <a:rPr lang="en-US" dirty="0" smtClean="0">
                <a:solidFill>
                  <a:schemeClr val="tx1"/>
                </a:solidFill>
                <a:ea typeface="Times New Roman"/>
                <a:cs typeface="Times New Roman"/>
              </a:rPr>
              <a:t>All client servers are remotely accessible, maintenance doesn’t require an on-site presence.</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Most desktop support is done remotely, minimizing downtime while clients wait for a technician to be dispatched.</a:t>
            </a:r>
            <a:endParaRPr lang="en-US" dirty="0">
              <a:solidFill>
                <a:schemeClr val="tx1"/>
              </a:solidFill>
              <a:ea typeface="Times New Roman"/>
              <a:cs typeface="Times New Roman"/>
            </a:endParaRP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smtClean="0">
                <a:solidFill>
                  <a:schemeClr val="accent4">
                    <a:lumMod val="75000"/>
                  </a:schemeClr>
                </a:solidFill>
                <a:ea typeface="Times New Roman"/>
                <a:cs typeface="Times New Roman"/>
              </a:rPr>
              <a:t>Network Monitoring</a:t>
            </a:r>
            <a:endParaRPr lang="en-US" dirty="0">
              <a:solidFill>
                <a:schemeClr val="accent4">
                  <a:lumMod val="75000"/>
                </a:schemeClr>
              </a:solidFill>
              <a:ea typeface="Times New Roman"/>
              <a:cs typeface="Times New Roman"/>
            </a:endParaRPr>
          </a:p>
          <a:p>
            <a:pPr lvl="1" fontAlgn="auto">
              <a:spcBef>
                <a:spcPts val="0"/>
              </a:spcBef>
              <a:spcAft>
                <a:spcPts val="0"/>
              </a:spcAft>
              <a:tabLst>
                <a:tab pos="457200" algn="l"/>
              </a:tabLst>
              <a:defRPr/>
            </a:pPr>
            <a:r>
              <a:rPr lang="en-US" dirty="0" smtClean="0">
                <a:solidFill>
                  <a:schemeClr val="tx1"/>
                </a:solidFill>
                <a:ea typeface="Times New Roman"/>
                <a:cs typeface="Times New Roman"/>
              </a:rPr>
              <a:t>Every critical component of client’s network is monitored (servers, firewalls, ISPs, etc.)</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We know about problems before the client does and can work proactively rather than reactively.</a:t>
            </a:r>
            <a:endParaRPr lang="en-US" dirty="0">
              <a:solidFill>
                <a:schemeClr val="tx1"/>
              </a:solidFill>
              <a:ea typeface="Times New Roman"/>
              <a:cs typeface="Times New Roman"/>
            </a:endParaRPr>
          </a:p>
          <a:p>
            <a:pPr marL="0" indent="0" fontAlgn="auto">
              <a:spcBef>
                <a:spcPts val="0"/>
              </a:spcBef>
              <a:spcAft>
                <a:spcPts val="0"/>
              </a:spcAft>
              <a:buNone/>
              <a:tabLst>
                <a:tab pos="457200" algn="l"/>
              </a:tabLst>
              <a:defRPr/>
            </a:pPr>
            <a:endParaRPr lang="en-US" dirty="0">
              <a:solidFill>
                <a:schemeClr val="tx1">
                  <a:lumMod val="50000"/>
                  <a:lumOff val="50000"/>
                </a:schemeClr>
              </a:solidFill>
              <a:ea typeface="Times New Roman"/>
              <a:cs typeface="Times New Roman"/>
            </a:endParaRPr>
          </a:p>
          <a:p>
            <a:pPr fontAlgn="auto">
              <a:spcBef>
                <a:spcPts val="0"/>
              </a:spcBef>
              <a:spcAft>
                <a:spcPts val="0"/>
              </a:spcAft>
              <a:buNone/>
              <a:tabLst>
                <a:tab pos="457200" algn="l"/>
              </a:tabLst>
              <a:defRPr/>
            </a:pPr>
            <a:r>
              <a:rPr lang="en-US" dirty="0" smtClean="0">
                <a:solidFill>
                  <a:schemeClr val="accent4">
                    <a:lumMod val="75000"/>
                  </a:schemeClr>
                </a:solidFill>
                <a:ea typeface="Times New Roman"/>
                <a:cs typeface="Times New Roman"/>
              </a:rPr>
              <a:t>Standardization and Virtualization</a:t>
            </a:r>
            <a:endParaRPr lang="en-US" dirty="0">
              <a:solidFill>
                <a:schemeClr val="accent4">
                  <a:lumMod val="75000"/>
                </a:schemeClr>
              </a:solidFill>
              <a:ea typeface="Times New Roman"/>
              <a:cs typeface="Times New Roman"/>
            </a:endParaRPr>
          </a:p>
          <a:p>
            <a:pPr lvl="1" fontAlgn="auto">
              <a:spcBef>
                <a:spcPts val="0"/>
              </a:spcBef>
              <a:spcAft>
                <a:spcPts val="0"/>
              </a:spcAft>
              <a:tabLst>
                <a:tab pos="457200" algn="l"/>
              </a:tabLst>
              <a:defRPr/>
            </a:pPr>
            <a:r>
              <a:rPr lang="en-US" dirty="0" smtClean="0">
                <a:solidFill>
                  <a:schemeClr val="tx1"/>
                </a:solidFill>
                <a:ea typeface="Times New Roman"/>
                <a:cs typeface="Times New Roman"/>
              </a:rPr>
              <a:t>After supporting hundreds of clients over the past 10 years, we know what works best.  Easier to support standardized environments.</a:t>
            </a:r>
          </a:p>
          <a:p>
            <a:pPr lvl="1" fontAlgn="auto">
              <a:spcBef>
                <a:spcPts val="0"/>
              </a:spcBef>
              <a:spcAft>
                <a:spcPts val="0"/>
              </a:spcAft>
              <a:tabLst>
                <a:tab pos="457200" algn="l"/>
              </a:tabLst>
              <a:defRPr/>
            </a:pPr>
            <a:r>
              <a:rPr lang="en-US" dirty="0" smtClean="0">
                <a:solidFill>
                  <a:schemeClr val="tx1"/>
                </a:solidFill>
                <a:ea typeface="Times New Roman"/>
                <a:cs typeface="Times New Roman"/>
              </a:rPr>
              <a:t>Replace several outdated servers with one robust server machine hosting several virtual servers.  Decreases problems related to hardware failure.</a:t>
            </a: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a:p>
            <a:pPr lvl="1" fontAlgn="auto">
              <a:spcBef>
                <a:spcPts val="0"/>
              </a:spcBef>
              <a:spcAft>
                <a:spcPts val="0"/>
              </a:spcAft>
              <a:tabLst>
                <a:tab pos="457200" algn="l"/>
              </a:tabLst>
              <a:defRPr/>
            </a:pPr>
            <a:endParaRPr lang="en-US" dirty="0">
              <a:solidFill>
                <a:schemeClr val="tx1"/>
              </a:solidFill>
              <a:ea typeface="Times New Roman"/>
              <a:cs typeface="Times New Roman"/>
            </a:endParaRPr>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522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and Escalation</a:t>
            </a:r>
            <a:endParaRPr lang="en-US" dirty="0"/>
          </a:p>
        </p:txBody>
      </p:sp>
      <p:sp>
        <p:nvSpPr>
          <p:cNvPr id="3" name="Footer Placeholder 2"/>
          <p:cNvSpPr>
            <a:spLocks noGrp="1"/>
          </p:cNvSpPr>
          <p:nvPr>
            <p:ph type="ftr" sz="quarter" idx="11"/>
          </p:nvPr>
        </p:nvSpPr>
        <p:spPr/>
        <p:txBody>
          <a:bodyPr/>
          <a:lstStyle/>
          <a:p>
            <a:pPr>
              <a:defRPr/>
            </a:pPr>
            <a:r>
              <a:rPr lang="en-US" b="1" smtClean="0"/>
              <a:t>SOLUTION</a:t>
            </a:r>
            <a:r>
              <a:rPr lang="en-US" smtClean="0"/>
              <a:t>TRACK  | VMware vSphere </a:t>
            </a:r>
            <a:endParaRPr lang="en-US" dirty="0"/>
          </a:p>
        </p:txBody>
      </p:sp>
      <p:pic>
        <p:nvPicPr>
          <p:cNvPr id="5" name="Picture 7" descr="Xantrion is the fastest growing computer consulting firm in the San Francisco Bay Area. We are business reliability specialists for growing organizations,  reducing costs and the risk of being unable to wor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672" y="0"/>
            <a:ext cx="25257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p:cNvPicPr>
            <a:picLocks noChangeAspect="1"/>
          </p:cNvPicPr>
          <p:nvPr/>
        </p:nvPicPr>
        <p:blipFill>
          <a:blip r:embed="rId4"/>
          <a:stretch>
            <a:fillRect/>
          </a:stretch>
        </p:blipFill>
        <p:spPr>
          <a:xfrm>
            <a:off x="1015281" y="983719"/>
            <a:ext cx="6622606" cy="4968116"/>
          </a:xfrm>
          <a:prstGeom prst="rect">
            <a:avLst/>
          </a:prstGeom>
        </p:spPr>
      </p:pic>
    </p:spTree>
    <p:extLst>
      <p:ext uri="{BB962C8B-B14F-4D97-AF65-F5344CB8AC3E}">
        <p14:creationId xmlns:p14="http://schemas.microsoft.com/office/powerpoint/2010/main" val="115585222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23903PHOTO" val=""/>
  <p:tag name="MMPROD_23903LOGO" val=""/>
  <p:tag name="MMPROD_UIDATA" val="&lt;database version=&quot;7.0&quot;&gt;&lt;object type=&quot;1&quot; unique_id=&quot;10001&quot;&gt;&lt;object type=&quot;8&quot; unique_id=&quot;10020&quot;&gt;&lt;/object&gt;&lt;object type=&quot;2&quot; unique_id=&quot;10021&quot;&gt;&lt;object type=&quot;3&quot; unique_id=&quot;10688&quot;&gt;&lt;property id=&quot;20148&quot; value=&quot;5&quot;/&gt;&lt;property id=&quot;20300&quot; value=&quot;Slide 1 - &amp;quot;SOLUTIONTRACK&amp;quot;&quot;/&gt;&lt;property id=&quot;20303&quot; value=&quot;Mark Brunstad&quot;/&gt;&lt;property id=&quot;20307&quot; value=&quot;256&quot;/&gt;&lt;/object&gt;&lt;object type=&quot;3&quot; unique_id=&quot;14313&quot;&gt;&lt;property id=&quot;20148&quot; value=&quot;5&quot;/&gt;&lt;property id=&quot;20300&quot; value=&quot;Slide 3 - &amp;quot;Materials - Participant Kit&amp;quot;&quot;/&gt;&lt;property id=&quot;20303&quot; value=&quot;Mark Brunstad&quot;/&gt;&lt;property id=&quot;20307&quot; value=&quot;271&quot;/&gt;&lt;/object&gt;&lt;object type=&quot;3&quot; unique_id=&quot;14315&quot;&gt;&lt;property id=&quot;20148&quot; value=&quot;5&quot;/&gt;&lt;property id=&quot;20300&quot; value=&quot;Slide 4 - &amp;quot;Tell us about yourselves&amp;quot;&quot;/&gt;&lt;property id=&quot;20303&quot; value=&quot;Mark Brunstad&quot;/&gt;&lt;property id=&quot;20307&quot; value=&quot;273&quot;/&gt;&lt;/object&gt;&lt;object type=&quot;3&quot; unique_id=&quot;14316&quot;&gt;&lt;property id=&quot;20148&quot; value=&quot;5&quot;/&gt;&lt;property id=&quot;20300&quot; value=&quot;Slide 5 - &amp;quot;What will you get out of this session?&amp;quot;&quot;/&gt;&lt;property id=&quot;20303&quot; value=&quot;Mark Brunstad&quot;/&gt;&lt;property id=&quot;20307&quot; value=&quot;274&quot;/&gt;&lt;/object&gt;&lt;object type=&quot;3&quot; unique_id=&quot;65160&quot;&gt;&lt;property id=&quot;20148&quot; value=&quot;5&quot;/&gt;&lt;property id=&quot;20300&quot; value=&quot;Slide 2 - &amp;quot;Agenda&amp;quot;&quot;/&gt;&lt;property id=&quot;20307&quot; value=&quot;541&quot;/&gt;&lt;/object&gt;&lt;object type=&quot;3&quot; unique_id=&quot;67223&quot;&gt;&lt;property id=&quot;20148&quot; value=&quot;5&quot;/&gt;&lt;property id=&quot;20300&quot; value=&quot;Slide 6 - &amp;quot;Expectations &amp;amp; ground rules&amp;quot;&quot;/&gt;&lt;property id=&quot;20307&quot; value=&quot;563&quot;/&gt;&lt;/object&gt;&lt;object type=&quot;3&quot; unique_id=&quot;69203&quot;&gt;&lt;property id=&quot;20148&quot; value=&quot;5&quot;/&gt;&lt;property id=&quot;20300&quot; value=&quot;Slide 10 - &amp;quot;Virtualization Business Landscape&amp;quot;&quot;/&gt;&lt;property id=&quot;20307&quot; value=&quot;567&quot;/&gt;&lt;/object&gt;&lt;object type=&quot;3&quot; unique_id=&quot;71984&quot;&gt;&lt;property id=&quot;20148&quot; value=&quot;5&quot;/&gt;&lt;property id=&quot;20300&quot; value=&quot;Slide 7 - &amp;quot;SOLUTIONTRACK&amp;quot;&quot;/&gt;&lt;property id=&quot;20307&quot; value=&quot;577&quot;/&gt;&lt;/object&gt;&lt;object type=&quot;3&quot; unique_id=&quot;91252&quot;&gt;&lt;property id=&quot;20148&quot; value=&quot;5&quot;/&gt;&lt;property id=&quot;20300&quot; value=&quot;Slide 15 - &amp;quot;SOLUTIONTRACK&amp;quot;&quot;/&gt;&lt;property id=&quot;20307&quot; value=&quot;615&quot;/&gt;&lt;/object&gt;&lt;object type=&quot;3&quot; unique_id=&quot;91321&quot;&gt;&lt;property id=&quot;20148&quot; value=&quot;5&quot;/&gt;&lt;property id=&quot;20300&quot; value=&quot;Slide 106 - &amp;quot;SOLUTIONTRACK&amp;quot;&quot;/&gt;&lt;property id=&quot;20307&quot; value=&quot;613&quot;/&gt;&lt;/object&gt;&lt;object type=&quot;3&quot; unique_id=&quot;103984&quot;&gt;&lt;property id=&quot;20148&quot; value=&quot;5&quot;/&gt;&lt;property id=&quot;20300&quot; value=&quot;Slide 154 - &amp;quot;SOLUTIONTRACK&amp;quot;&quot;/&gt;&lt;property id=&quot;20307&quot; value=&quot;743&quot;/&gt;&lt;/object&gt;&lt;object type=&quot;3&quot; unique_id=&quot;103985&quot;&gt;&lt;property id=&quot;20148&quot; value=&quot;5&quot;/&gt;&lt;property id=&quot;20300&quot; value=&quot;Slide 155 - &amp;quot;Sales Whiteboard Role Play&amp;quot;&quot;/&gt;&lt;property id=&quot;20307&quot; value=&quot;739&quot;/&gt;&lt;/object&gt;&lt;object type=&quot;3&quot; unique_id=&quot;103986&quot;&gt;&lt;property id=&quot;20148&quot; value=&quot;5&quot;/&gt;&lt;property id=&quot;20300&quot; value=&quot;Slide 156 - &amp;quot;Sales Whiteboard Role Play&amp;quot;&quot;/&gt;&lt;property id=&quot;20307&quot; value=&quot;740&quot;/&gt;&lt;/object&gt;&lt;object type=&quot;3&quot; unique_id=&quot;111487&quot;&gt;&lt;property id=&quot;20148&quot; value=&quot;5&quot;/&gt;&lt;property id=&quot;20300&quot; value=&quot;Slide 73 - &amp;quot;SOLUTIONTRACK&amp;quot;&quot;/&gt;&lt;property id=&quot;20307&quot; value=&quot;744&quot;/&gt;&lt;/object&gt;&lt;object type=&quot;3&quot; unique_id=&quot;111488&quot;&gt;&lt;property id=&quot;20148&quot; value=&quot;5&quot;/&gt;&lt;property id=&quot;20300&quot; value=&quot;Slide 100 - &amp;quot;SOLUTIONTRACK&amp;quot;&quot;/&gt;&lt;property id=&quot;20307&quot; value=&quot;745&quot;/&gt;&lt;/object&gt;&lt;object type=&quot;3&quot; unique_id=&quot;111490&quot;&gt;&lt;property id=&quot;20148&quot; value=&quot;5&quot;/&gt;&lt;property id=&quot;20300&quot; value=&quot;Slide 102 - &amp;quot;Pre-Call Planning – Seller Team&amp;quot;&quot;/&gt;&lt;property id=&quot;20307&quot; value=&quot;747&quot;/&gt;&lt;/object&gt;&lt;object type=&quot;3&quot; unique_id=&quot;111491&quot;&gt;&lt;property id=&quot;20148&quot; value=&quot;5&quot;/&gt;&lt;property id=&quot;20300&quot; value=&quot;Slide 103 - &amp;quot;Pre-Call Planning – Buyer Team&amp;quot;&quot;/&gt;&lt;property id=&quot;20307&quot; value=&quot;748&quot;/&gt;&lt;/object&gt;&lt;object type=&quot;3&quot; unique_id=&quot;111492&quot;&gt;&lt;property id=&quot;20148&quot; value=&quot;5&quot;/&gt;&lt;property id=&quot;20300&quot; value=&quot;Slide 104 - &amp;quot;Seller/Buyer Role Play – Keys to Success&amp;quot;&quot;/&gt;&lt;property id=&quot;20307&quot; value=&quot;749&quot;/&gt;&lt;/object&gt;&lt;object type=&quot;3&quot; unique_id=&quot;111518&quot;&gt;&lt;property id=&quot;20148&quot; value=&quot;5&quot;/&gt;&lt;property id=&quot;20300&quot; value=&quot;Slide 306 - &amp;quot;SOLUTIONTRACK&amp;quot;&quot;/&gt;&lt;property id=&quot;20307&quot; value=&quot;777&quot;/&gt;&lt;/object&gt;&lt;object type=&quot;3&quot; unique_id=&quot;111519&quot;&gt;&lt;property id=&quot;20148&quot; value=&quot;5&quot;/&gt;&lt;property id=&quot;20300&quot; value=&quot;Slide 314 - &amp;quot;SOLUTIONTRACK&amp;quot;&quot;/&gt;&lt;property id=&quot;20307&quot; value=&quot;776&quot;/&gt;&lt;/object&gt;&lt;object type=&quot;3&quot; unique_id=&quot;138190&quot;&gt;&lt;property id=&quot;20148&quot; value=&quot;5&quot;/&gt;&lt;property id=&quot;20300&quot; value=&quot;Slide 146 - &amp;quot;SOLUTIONTRACK&amp;quot;&quot;/&gt;&lt;property id=&quot;20307&quot; value=&quot;833&quot;/&gt;&lt;/object&gt;&lt;object type=&quot;3&quot; unique_id=&quot;155280&quot;&gt;&lt;property id=&quot;20148&quot; value=&quot;5&quot;/&gt;&lt;property id=&quot;20300&quot; value=&quot;Slide 158 - &amp;quot;SOLUTIONTRACK&amp;quot;&quot;/&gt;&lt;property id=&quot;20307&quot; value=&quot;856&quot;/&gt;&lt;/object&gt;&lt;object type=&quot;3&quot; unique_id=&quot;155306&quot;&gt;&lt;property id=&quot;20148&quot; value=&quot;5&quot;/&gt;&lt;property id=&quot;20300&quot; value=&quot;Slide 166 - &amp;quot;SOLUTIONTRACK&amp;quot;&quot;/&gt;&lt;property id=&quot;20307&quot; value=&quot;882&quot;/&gt;&lt;/object&gt;&lt;object type=&quot;3&quot; unique_id=&quot;177124&quot;&gt;&lt;property id=&quot;20148&quot; value=&quot;5&quot;/&gt;&lt;property id=&quot;20300&quot; value=&quot;Slide 101 - &amp;quot;Seller/Buyer Role-Play – Overview&amp;quot;&quot;/&gt;&lt;property id=&quot;20307&quot; value=&quot;976&quot;/&gt;&lt;/object&gt;&lt;object type=&quot;3&quot; unique_id=&quot;177329&quot;&gt;&lt;property id=&quot;20148&quot; value=&quot;5&quot;/&gt;&lt;property id=&quot;20300&quot; value=&quot;Slide 105 - &amp;quot;SOLUTIONTRACK&amp;quot;&quot;/&gt;&lt;property id=&quot;20307&quot; value=&quot;977&quot;/&gt;&lt;/object&gt;&lt;object type=&quot;3&quot; unique_id=&quot;185094&quot;&gt;&lt;property id=&quot;20148&quot; value=&quot;5&quot;/&gt;&lt;property id=&quot;20300&quot; value=&quot;Slide 9 - &amp;quot;VMware Continues to Lead in Spending Intentions&amp;quot;&quot;/&gt;&lt;property id=&quot;20307&quot; value=&quot;981&quot;/&gt;&lt;/object&gt;&lt;object type=&quot;3&quot; unique_id=&quot;185095&quot;&gt;&lt;property id=&quot;20148&quot; value=&quot;5&quot;/&gt;&lt;property id=&quot;20300&quot; value=&quot;Slide 8 - &amp;quot;Virtualization Remains Spending Priority&amp;quot;&quot;/&gt;&lt;property id=&quot;20307&quot; value=&quot;982&quot;/&gt;&lt;/object&gt;&lt;object type=&quot;3&quot; unique_id=&quot;185099&quot;&gt;&lt;property id=&quot;20148&quot; value=&quot;5&quot;/&gt;&lt;property id=&quot;20300&quot; value=&quot;Slide 14 - &amp;quot;Gartner: “VMware is the Clear Market Leader”&amp;quot;&quot;/&gt;&lt;property id=&quot;20307&quot; value=&quot;986&quot;/&gt;&lt;/object&gt;&lt;object type=&quot;3&quot; unique_id=&quot;195970&quot;&gt;&lt;property id=&quot;20148&quot; value=&quot;5&quot;/&gt;&lt;property id=&quot;20300&quot; value=&quot;Slide 16 - &amp;quot;Agenda&amp;quot;&quot;/&gt;&lt;property id=&quot;20307&quot; value=&quot;989&quot;/&gt;&lt;/object&gt;&lt;object type=&quot;3&quot; unique_id=&quot;203761&quot;&gt;&lt;property id=&quot;20148&quot; value=&quot;5&quot;/&gt;&lt;property id=&quot;20300&quot; value=&quot;Slide 273 - &amp;quot;What’s New - ESXi&amp;quot;&quot;/&gt;&lt;property id=&quot;20307&quot; value=&quot;1067&quot;/&gt;&lt;/object&gt;&lt;object type=&quot;3&quot; unique_id=&quot;203762&quot;&gt;&lt;property id=&quot;20148&quot; value=&quot;5&quot;/&gt;&lt;property id=&quot;20300&quot; value=&quot;Slide 274 - &amp;quot;New Feature: Additional Deployment Option&amp;quot;&quot;/&gt;&lt;property id=&quot;20307&quot; value=&quot;1068&quot;/&gt;&lt;/object&gt;&lt;object type=&quot;3&quot; unique_id=&quot;203763&quot;&gt;&lt;property id=&quot;20148&quot; value=&quot;5&quot;/&gt;&lt;property id=&quot;20300&quot; value=&quot;Slide 275 - &amp;quot;New Feature: Additional Deployment Option&amp;quot;&quot;/&gt;&lt;property id=&quot;20307&quot; value=&quot;1069&quot;/&gt;&lt;/object&gt;&lt;object type=&quot;3&quot; unique_id=&quot;203764&quot;&gt;&lt;property id=&quot;20148&quot; value=&quot;5&quot;/&gt;&lt;property id=&quot;20300&quot; value=&quot;Slide 276 - &amp;quot;New Feature: Full Support of Tech Support Mode&amp;quot;&quot;/&gt;&lt;property id=&quot;20307&quot; value=&quot;1070&quot;/&gt;&lt;/object&gt;&lt;object type=&quot;3&quot; unique_id=&quot;203765&quot;&gt;&lt;property id=&quot;20148&quot; value=&quot;5&quot;/&gt;&lt;property id=&quot;20300&quot; value=&quot;Slide 277 - &amp;quot;New Feature: Full Support of Tech Support Mode&amp;quot;&quot;/&gt;&lt;property id=&quot;20307&quot; value=&quot;1071&quot;/&gt;&lt;/object&gt;&lt;object type=&quot;3&quot; unique_id=&quot;203766&quot;&gt;&lt;property id=&quot;20148&quot; value=&quot;5&quot;/&gt;&lt;property id=&quot;20300&quot; value=&quot;Slide 278 - &amp;quot;New Feature: Full Support of Tech Support Mode&amp;quot;&quot;/&gt;&lt;property id=&quot;20307&quot; value=&quot;1072&quot;/&gt;&lt;/object&gt;&lt;object type=&quot;3&quot; unique_id=&quot;203767&quot;&gt;&lt;property id=&quot;20148&quot; value=&quot;5&quot;/&gt;&lt;property id=&quot;20300&quot; value=&quot;Slide 279 - &amp;quot;New Feature: Full Support of Tech Support Mode&amp;quot;&quot;/&gt;&lt;property id=&quot;20307&quot; value=&quot;1073&quot;/&gt;&lt;/object&gt;&lt;object type=&quot;3&quot; unique_id=&quot;203768&quot;&gt;&lt;property id=&quot;20148&quot; value=&quot;5&quot;/&gt;&lt;property id=&quot;20300&quot; value=&quot;Slide 280 - &amp;quot;New Feature: Active Directory Service&amp;quot;&quot;/&gt;&lt;property id=&quot;20307&quot; value=&quot;1074&quot;/&gt;&lt;/object&gt;&lt;object type=&quot;3&quot; unique_id=&quot;203769&quot;&gt;&lt;property id=&quot;20148&quot; value=&quot;5&quot;/&gt;&lt;property id=&quot;20300&quot; value=&quot;Slide 281 - &amp;quot;New Feature: Additional vCLI configuration commands&amp;quot;&quot;/&gt;&lt;property id=&quot;20307&quot; value=&quot;1075&quot;/&gt;&lt;/object&gt;&lt;object type=&quot;3&quot; unique_id=&quot;203770&quot;&gt;&lt;property id=&quot;20148&quot; value=&quot;5&quot;/&gt;&lt;property id=&quot;20300&quot; value=&quot;Slide 282 - &amp;quot;New Feature: Additional vCLI troubleshooting commands&amp;quot;&quot;/&gt;&lt;property id=&quot;20307&quot; value=&quot;1076&quot;/&gt;&lt;/object&gt;&lt;object type=&quot;3&quot; unique_id=&quot;203771&quot;&gt;&lt;property id=&quot;20148&quot; value=&quot;5&quot;/&gt;&lt;property id=&quot;20300&quot; value=&quot;Slide 283 - &amp;quot;New Feature: Additional commands in Tech Support Mode&amp;quot;&quot;/&gt;&lt;property id=&quot;20307&quot; value=&quot;1077&quot;/&gt;&lt;/object&gt;&lt;object type=&quot;3&quot; unique_id=&quot;203772&quot;&gt;&lt;property id=&quot;20148&quot; value=&quot;5&quot;/&gt;&lt;property id=&quot;20300&quot; value=&quot;Slide 284 - &amp;quot;New Feature: Total Lockdown&amp;quot;&quot;/&gt;&lt;property id=&quot;20307&quot; value=&quot;1078&quot;/&gt;&lt;/object&gt;&lt;object type=&quot;3&quot; unique_id=&quot;203773&quot;&gt;&lt;property id=&quot;20148&quot; value=&quot;5&quot;/&gt;&lt;property id=&quot;20300&quot; value=&quot;Slide 285 - &amp;quot;Summary of new features in ESXi 4.1&amp;quot;&quot;/&gt;&lt;property id=&quot;20307&quot; value=&quot;1079&quot;/&gt;&lt;/object&gt;&lt;object type=&quot;3&quot; unique_id=&quot;203788&quot;&gt;&lt;property id=&quot;20148&quot; value=&quot;5&quot;/&gt;&lt;property id=&quot;20300&quot; value=&quot;Slide 299 - &amp;quot;What’s New - Management&amp;quot;&quot;/&gt;&lt;property id=&quot;20307&quot; value=&quot;1094&quot;/&gt;&lt;/object&gt;&lt;object type=&quot;3&quot; unique_id=&quot;203789&quot;&gt;&lt;property id=&quot;20148&quot; value=&quot;5&quot;/&gt;&lt;property id=&quot;20300&quot; value=&quot;Slide 300 - &amp;quot;Management – New Features Summary&amp;quot;&quot;/&gt;&lt;property id=&quot;20307&quot; value=&quot;1095&quot;/&gt;&lt;/object&gt;&lt;object type=&quot;3&quot; unique_id=&quot;203790&quot;&gt;&lt;property id=&quot;20148&quot; value=&quot;5&quot;/&gt;&lt;property id=&quot;20300&quot; value=&quot;Slide 301 - &amp;quot;vCenter Server – Migration to 64-bit &amp;quot;&quot;/&gt;&lt;property id=&quot;20307&quot; value=&quot;1096&quot;/&gt;&lt;/object&gt;&lt;object type=&quot;3&quot; unique_id=&quot;203791&quot;&gt;&lt;property id=&quot;20148&quot; value=&quot;5&quot;/&gt;&lt;property id=&quot;20300&quot; value=&quot;Slide 302 - &amp;quot;Enhanced vCenter Scalability – “Cloud Scale”&amp;quot;&quot;/&gt;&lt;property id=&quot;20307&quot; value=&quot;1097&quot;/&gt;&lt;/object&gt;&lt;object type=&quot;3&quot; unique_id=&quot;203792&quot;&gt;&lt;property id=&quot;20148&quot; value=&quot;5&quot;/&gt;&lt;property id=&quot;20300&quot; value=&quot;Slide 303 - &amp;quot;Update Manager&amp;quot;&quot;/&gt;&lt;property id=&quot;20307&quot; value=&quot;1098&quot;/&gt;&lt;/object&gt;&lt;object type=&quot;3&quot; unique_id=&quot;203793&quot;&gt;&lt;property id=&quot;20148&quot; value=&quot;5&quot;/&gt;&lt;property id=&quot;20300&quot; value=&quot;Slide 304 - &amp;quot;Host Profiles and Orchestrator Enhancements&amp;quot;&quot;/&gt;&lt;property id=&quot;20307&quot; value=&quot;1099&quot;/&gt;&lt;/object&gt;&lt;object type=&quot;3&quot; unique_id=&quot;203794&quot;&gt;&lt;property id=&quot;20148&quot; value=&quot;5&quot;/&gt;&lt;property id=&quot;20300&quot; value=&quot;Slide 305 - &amp;quot;Management  - Other New Features (Continued)&amp;quot;&quot;/&gt;&lt;property id=&quot;20307&quot; value=&quot;1100&quot;/&gt;&lt;/object&gt;&lt;object type=&quot;3&quot; unique_id=&quot;211547&quot;&gt;&lt;property id=&quot;20148&quot; value=&quot;5&quot;/&gt;&lt;property id=&quot;20300&quot; value=&quot;Slide 11 - &amp;quot;The Rise of a New Era in IT&amp;quot;&quot;/&gt;&lt;property id=&quot;20307&quot; value=&quot;1101&quot;/&gt;&lt;/object&gt;&lt;object type=&quot;3&quot; unique_id=&quot;211548&quot;&gt;&lt;property id=&quot;20148&quot; value=&quot;5&quot;/&gt;&lt;property id=&quot;20300&quot; value=&quot;Slide 12 - &amp;quot;Cloud Computing Characteristics&amp;quot;&quot;/&gt;&lt;property id=&quot;20307&quot; value=&quot;1102&quot;/&gt;&lt;/object&gt;&lt;object type=&quot;3&quot; unique_id=&quot;211549&quot;&gt;&lt;property id=&quot;20148&quot; value=&quot;5&quot;/&gt;&lt;property id=&quot;20300&quot; value=&quot;Slide 13 - &amp;quot;VMware Cloud Infrastructure &amp;amp; Services&amp;quot;&quot;/&gt;&lt;property id=&quot;20307&quot; value=&quot;1103&quot;/&gt;&lt;/object&gt;&lt;object type=&quot;3&quot; unique_id=&quot;225924&quot;&gt;&lt;property id=&quot;20148&quot; value=&quot;5&quot;/&gt;&lt;property id=&quot;20300&quot; value=&quot;Slide 17 - &amp;quot;VMware vSphere 4.0 – Established a New Baseline for VMware&amp;quot;&quot;/&gt;&lt;property id=&quot;20307&quot; value=&quot;1151&quot;/&gt;&lt;/object&gt;&lt;object type=&quot;3&quot; unique_id=&quot;225931&quot;&gt;&lt;property id=&quot;20148&quot; value=&quot;5&quot;/&gt;&lt;property id=&quot;20300&quot; value=&quot;Slide 20 - &amp;quot;VMware® Distributed Resource Scheduler (DRS)&amp;quot;&quot;/&gt;&lt;property id=&quot;20307&quot; value=&quot;1158&quot;/&gt;&lt;/object&gt;&lt;object type=&quot;3&quot; unique_id=&quot;225932&quot;&gt;&lt;property id=&quot;20148&quot; value=&quot;5&quot;/&gt;&lt;property id=&quot;20300&quot; value=&quot;Slide 23 - &amp;quot;VMware vStorage Thin Provisioning&amp;quot;&quot;/&gt;&lt;property id=&quot;20307&quot; value=&quot;1159&quot;/&gt;&lt;/object&gt;&lt;object type=&quot;3&quot; unique_id=&quot;225933&quot;&gt;&lt;property id=&quot;20148&quot; value=&quot;5&quot;/&gt;&lt;property id=&quot;20300&quot; value=&quot;Slide 24 - &amp;quot;VMware vNetwork Distributed Switch &amp;quot;&quot;/&gt;&lt;property id=&quot;20307&quot; value=&quot;1160&quot;/&gt;&lt;/object&gt;&lt;object type=&quot;3&quot; unique_id=&quot;225934&quot;&gt;&lt;property id=&quot;20148&quot; value=&quot;5&quot;/&gt;&lt;property id=&quot;20300&quot; value=&quot;Slide 27 - &amp;quot;VMware® High Availability (HA)&amp;quot;&quot;/&gt;&lt;property id=&quot;20307&quot; value=&quot;1161&quot;/&gt;&lt;/object&gt;&lt;object type=&quot;3&quot; unique_id=&quot;225935&quot;&gt;&lt;property id=&quot;20148&quot; value=&quot;5&quot;/&gt;&lt;property id=&quot;20300&quot; value=&quot;Slide 29 - &amp;quot;VMware® Fault Tolerance&amp;quot;&quot;/&gt;&lt;property id=&quot;20307&quot; value=&quot;1162&quot;/&gt;&lt;/object&gt;&lt;object type=&quot;3&quot; unique_id=&quot;225936&quot;&gt;&lt;property id=&quot;20148&quot; value=&quot;5&quot;/&gt;&lt;property id=&quot;20300&quot; value=&quot;Slide 30 - &amp;quot;VMware® vShield Zones&amp;quot;&quot;/&gt;&lt;property id=&quot;20307&quot; value=&quot;1163&quot;/&gt;&lt;/object&gt;&lt;object type=&quot;3&quot; unique_id=&quot;225937&quot;&gt;&lt;property id=&quot;20148&quot; value=&quot;5&quot;/&gt;&lt;property id=&quot;20300&quot; value=&quot;Slide 31 - &amp;quot;VMware Hot Add&amp;quot;&quot;/&gt;&lt;property id=&quot;20307&quot; value=&quot;1164&quot;/&gt;&lt;/object&gt;&lt;object type=&quot;3&quot; unique_id=&quot;225947&quot;&gt;&lt;property id=&quot;20148&quot; value=&quot;5&quot;/&gt;&lt;property id=&quot;20300&quot; value=&quot;Slide 38 - &amp;quot;Broad Ecosystem – Technology and Service Providers&amp;quot;&quot;/&gt;&lt;property id=&quot;20307&quot; value=&quot;1174&quot;/&gt;&lt;/object&gt;&lt;object type=&quot;3&quot; unique_id=&quot;228754&quot;&gt;&lt;property id=&quot;20148&quot; value=&quot;5&quot;/&gt;&lt;property id=&quot;20300&quot; value=&quot;Slide 25 - &amp;quot;VMware® vMotion™ &amp;quot;&quot;/&gt;&lt;property id=&quot;20307&quot; value=&quot;1183&quot;/&gt;&lt;/object&gt;&lt;object type=&quot;3&quot; unique_id=&quot;247423&quot;&gt;&lt;property id=&quot;20148&quot; value=&quot;5&quot;/&gt;&lt;property id=&quot;20300&quot; value=&quot;Slide 74 - &amp;quot;The Value of Virtualization – Business Objectives&amp;quot;&quot;/&gt;&lt;property id=&quot;20307&quot; value=&quot;1219&quot;/&gt;&lt;/object&gt;&lt;object type=&quot;3&quot; unique_id=&quot;247424&quot;&gt;&lt;property id=&quot;20148&quot; value=&quot;5&quot;/&gt;&lt;property id=&quot;20300&quot; value=&quot;Slide 75 - &amp;quot;IT Leaders Can Say “Yes!”&amp;quot;&quot;/&gt;&lt;property id=&quot;20307&quot; value=&quot;1220&quot;/&gt;&lt;/object&gt;&lt;object type=&quot;3&quot; unique_id=&quot;247425&quot;&gt;&lt;property id=&quot;20148&quot; value=&quot;5&quot;/&gt;&lt;property id=&quot;20300&quot; value=&quot;Slide 76 - &amp;quot;Sales Approach vSphere 4&amp;quot;&quot;/&gt;&lt;property id=&quot;20307&quot; value=&quot;1221&quot;/&gt;&lt;/object&gt;&lt;object type=&quot;3&quot; unique_id=&quot;247428&quot;&gt;&lt;property id=&quot;20148&quot; value=&quot;5&quot;/&gt;&lt;property id=&quot;20300&quot; value=&quot;Slide 77 - &amp;quot;VMware vSphere™ 4.1 Delivers&amp;quot;&quot;/&gt;&lt;property id=&quot;20307&quot; value=&quot;1223&quot;/&gt;&lt;/object&gt;&lt;object type=&quot;3&quot; unique_id=&quot;247430&quot;&gt;&lt;property id=&quot;20148&quot; value=&quot;5&quot;/&gt;&lt;property id=&quot;20300&quot; value=&quot;Slide 78 - &amp;quot;Sales Opportunities with vSphere 4.1&amp;quot;&quot;/&gt;&lt;property id=&quot;20307&quot; value=&quot;1224&quot;/&gt;&lt;/object&gt;&lt;object type=&quot;3&quot; unique_id=&quot;247432&quot;&gt;&lt;property id=&quot;20148&quot; value=&quot;5&quot;/&gt;&lt;property id=&quot;20300&quot; value=&quot;Slide 79 - &amp;quot;IT Challenges for SMBs&amp;quot;&quot;/&gt;&lt;property id=&quot;20307&quot; value=&quot;1225&quot;/&gt;&lt;/object&gt;&lt;object type=&quot;3&quot; unique_id=&quot;247434&quot;&gt;&lt;property id=&quot;20148&quot; value=&quot;5&quot;/&gt;&lt;property id=&quot;20300&quot; value=&quot;Slide 80 - &amp;quot;vSphere for SMB&amp;quot;&quot;/&gt;&lt;property id=&quot;20307&quot; value=&quot;1226&quot;/&gt;&lt;/object&gt;&lt;object type=&quot;3&quot; unique_id=&quot;247436&quot;&gt;&lt;property id=&quot;20148&quot; value=&quot;5&quot;/&gt;&lt;property id=&quot;20300&quot; value=&quot;Slide 82 - &amp;quot;Key Selling Motions for the Datacenter&amp;quot;&quot;/&gt;&lt;property id=&quot;20307&quot; value=&quot;1227&quot;/&gt;&lt;/object&gt;&lt;object type=&quot;3&quot; unique_id=&quot;247438&quot;&gt;&lt;property id=&quot;20148&quot; value=&quot;5&quot;/&gt;&lt;property id=&quot;20300&quot; value=&quot;Slide 81 - &amp;quot;IT Challenges for the DataCenter&amp;quot;&quot;/&gt;&lt;property id=&quot;20307&quot; value=&quot;1228&quot;/&gt;&lt;/object&gt;&lt;object type=&quot;3&quot; unique_id=&quot;247440&quot;&gt;&lt;property id=&quot;20148&quot; value=&quot;5&quot;/&gt;&lt;property id=&quot;20300&quot; value=&quot;Slide 83 - &amp;quot;Sell value of the platform&amp;#x0D;&amp;#x0A;Drive adoption of VMware vSphere by new and existing customers&amp;quot;&quot;/&gt;&lt;property id=&quot;20307&quot; value=&quot;1229&quot;/&gt;&lt;/object&gt;&lt;object type=&quot;3&quot; unique_id=&quot;247442&quot;&gt;&lt;property id=&quot;20148&quot; value=&quot;5&quot;/&gt;&lt;property id=&quot;20300&quot; value=&quot;Slide 84 - &amp;quot;Sell value of the platform&amp;#x0D;&amp;#x0A;Drive adoption of VMware vSphere by new and existing customers&amp;quot;&quot;/&gt;&lt;property id=&quot;20307&quot; value=&quot;1230&quot;/&gt;&lt;/object&gt;&lt;object type=&quot;3&quot; unique_id=&quot;247444&quot;&gt;&lt;property id=&quot;20148&quot; value=&quot;5&quot;/&gt;&lt;property id=&quot;20300&quot; value=&quot;Slide 85 - &amp;quot;Drive broader adoption of virtualization in the datacenter&amp;#x0D;&amp;#x0A;vSphere Meets the Needs of Tier 1 Applications&amp;quot;&quot;/&gt;&lt;property id=&quot;20307&quot; value=&quot;1231&quot;/&gt;&lt;/object&gt;&lt;object type=&quot;3&quot; unique_id=&quot;247446&quot;&gt;&lt;property id=&quot;20148&quot; value=&quot;5&quot;/&gt;&lt;property id=&quot;20300&quot; value=&quot;Slide 86 - &amp;quot;Drive broader adoption of virtualization in the datacenter: &amp;#x0D;&amp;#x0A;From VI3 to vSphere 4.1 - Upgrade&amp;quot;&quot;/&gt;&lt;property id=&quot;20307&quot; value=&quot;1232&quot;/&gt;&lt;/object&gt;&lt;object type=&quot;3&quot; unique_id=&quot;247448&quot;&gt;&lt;property id=&quot;20148&quot; value=&quot;5&quot;/&gt;&lt;property id=&quot;20300&quot; value=&quot;Slide 87 - &amp;quot;Drive broader adoption of virtualization in the datacenter: &amp;#x0D;&amp;#x0A;Remote and Branch Office Challenges&amp;quot;&quot;/&gt;&lt;property id=&quot;20307&quot; value=&quot;1233&quot;/&gt;&lt;/object&gt;&lt;object type=&quot;3&quot; unique_id=&quot;247450&quot;&gt;&lt;property id=&quot;20148&quot; value=&quot;5&quot;/&gt;&lt;property id=&quot;20300&quot; value=&quot;Slide 88 - &amp;quot;vSphere for Remote and Branch Offices&amp;quot;&quot;/&gt;&lt;property id=&quot;20307&quot; value=&quot;1234&quot;/&gt;&lt;/object&gt;&lt;object type=&quot;3&quot; unique_id=&quot;247452&quot;&gt;&lt;property id=&quot;20148&quot; value=&quot;5&quot;/&gt;&lt;property id=&quot;20300&quot; value=&quot;Slide 89 - &amp;quot;Sales Approach vSphere 4&amp;quot;&quot;/&gt;&lt;property id=&quot;20307&quot; value=&quot;1235&quot;/&gt;&lt;/object&gt;&lt;object type=&quot;3&quot; unique_id=&quot;247454&quot;&gt;&lt;property id=&quot;20148&quot; value=&quot;5&quot;/&gt;&lt;property id=&quot;20300&quot; value=&quot;Slide 90 - &amp;quot;Qualifying and Quantifying and Opportunity&amp;quot;&quot;/&gt;&lt;property id=&quot;20307&quot; value=&quot;1236&quot;/&gt;&lt;/object&gt;&lt;object type=&quot;3&quot; unique_id=&quot;247456&quot;&gt;&lt;property id=&quot;20148&quot; value=&quot;5&quot;/&gt;&lt;property id=&quot;20300&quot; value=&quot;Slide 91 - &amp;quot;Qualifying and Quantifying and Opportunity&amp;quot;&quot;/&gt;&lt;property id=&quot;20307&quot; value=&quot;1237&quot;/&gt;&lt;/object&gt;&lt;object type=&quot;3&quot; unique_id=&quot;247458&quot;&gt;&lt;property id=&quot;20148&quot; value=&quot;5&quot;/&gt;&lt;property id=&quot;20300&quot; value=&quot;Slide 92 - &amp;quot;Qualifying and Quantifying and Opportunity&amp;quot;&quot;/&gt;&lt;property id=&quot;20307&quot; value=&quot;1238&quot;/&gt;&lt;/object&gt;&lt;object type=&quot;3&quot; unique_id=&quot;247460&quot;&gt;&lt;property id=&quot;20148&quot; value=&quot;5&quot;/&gt;&lt;property id=&quot;20300&quot; value=&quot;Slide 93 - &amp;quot;Sales Approach vSphere 4&amp;quot;&quot;/&gt;&lt;property id=&quot;20307&quot; value=&quot;1239&quot;/&gt;&lt;/object&gt;&lt;object type=&quot;3&quot; unique_id=&quot;247462&quot;&gt;&lt;property id=&quot;20148&quot; value=&quot;5&quot;/&gt;&lt;property id=&quot;20300&quot; value=&quot;Slide 94 - &amp;quot;Connecting the dots: Inputs drive the solution&amp;quot;&quot;/&gt;&lt;property id=&quot;20307&quot; value=&quot;1240&quot;/&gt;&lt;/object&gt;&lt;object type=&quot;3&quot; unique_id=&quot;247464&quot;&gt;&lt;property id=&quot;20148&quot; value=&quot;5&quot;/&gt;&lt;property id=&quot;20300&quot; value=&quot;Slide 95 - &amp;quot;Connecting the dots: Inputs drive the solution&amp;quot;&quot;/&gt;&lt;property id=&quot;20307&quot; value=&quot;1241&quot;/&gt;&lt;/object&gt;&lt;object type=&quot;3&quot; unique_id=&quot;247466&quot;&gt;&lt;property id=&quot;20148&quot; value=&quot;5&quot;/&gt;&lt;property id=&quot;20300&quot; value=&quot;Slide 96 - &amp;quot;Connecting the dots: Inputs drive the solution&amp;quot;&quot;/&gt;&lt;property id=&quot;20307&quot; value=&quot;1242&quot;/&gt;&lt;/object&gt;&lt;object type=&quot;3&quot; unique_id=&quot;247468&quot;&gt;&lt;property id=&quot;20148&quot; value=&quot;5&quot;/&gt;&lt;property id=&quot;20300&quot; value=&quot;Slide 97 - &amp;quot;Connecting the dots: Inputs drive the solution&amp;quot;&quot;/&gt;&lt;property id=&quot;20307&quot; value=&quot;1243&quot;/&gt;&lt;/object&gt;&lt;object type=&quot;3&quot; unique_id=&quot;247470&quot;&gt;&lt;property id=&quot;20148&quot; value=&quot;5&quot;/&gt;&lt;property id=&quot;20300&quot; value=&quot;Slide 98 - &amp;quot;Connecting the dots: Inputs drive the solution&amp;quot;&quot;/&gt;&lt;property id=&quot;20307&quot; value=&quot;1244&quot;/&gt;&lt;/object&gt;&lt;object type=&quot;3&quot; unique_id=&quot;247472&quot;&gt;&lt;property id=&quot;20148&quot; value=&quot;5&quot;/&gt;&lt;property id=&quot;20300&quot; value=&quot;Slide 99&quot;/&gt;&lt;property id=&quot;20307&quot; value=&quot;1245&quot;/&gt;&lt;/object&gt;&lt;object type=&quot;3&quot; unique_id=&quot;256468&quot;&gt;&lt;property id=&quot;20148&quot; value=&quot;5&quot;/&gt;&lt;property id=&quot;20300&quot; value=&quot;Slide 19 - &amp;quot;VMware vSMP (up to 8-way) &amp;quot;&quot;/&gt;&lt;property id=&quot;20307&quot; value=&quot;1251&quot;/&gt;&lt;/object&gt;&lt;object type=&quot;3&quot; unique_id=&quot;256469&quot;&gt;&lt;property id=&quot;20148&quot; value=&quot;5&quot;/&gt;&lt;property id=&quot;20300&quot; value=&quot;Slide 21 - &amp;quot;VMware® Distributed Power Management (DPM)&amp;quot;&quot;/&gt;&lt;property id=&quot;20307&quot; value=&quot;1252&quot;/&gt;&lt;/object&gt;&lt;object type=&quot;3&quot; unique_id=&quot;256471&quot;&gt;&lt;property id=&quot;20148&quot; value=&quot;5&quot;/&gt;&lt;property id=&quot;20300&quot; value=&quot;Slide 22 - &amp;quot;VMware vStorage VMFS&amp;quot;&quot;/&gt;&lt;property id=&quot;20307&quot; value=&quot;1253&quot;/&gt;&lt;/object&gt;&lt;object type=&quot;3&quot; unique_id=&quot;256472&quot;&gt;&lt;property id=&quot;20148&quot; value=&quot;5&quot;/&gt;&lt;property id=&quot;20300&quot; value=&quot;Slide 26 - &amp;quot;VMware Storage vMotion&amp;quot;&quot;/&gt;&lt;property id=&quot;20307&quot; value=&quot;1255&quot;/&gt;&lt;/object&gt;&lt;object type=&quot;3&quot; unique_id=&quot;256473&quot;&gt;&lt;property id=&quot;20148&quot; value=&quot;5&quot;/&gt;&lt;property id=&quot;20300&quot; value=&quot;Slide 28 - &amp;quot;VMware Data Recovery&amp;quot;&quot;/&gt;&lt;property id=&quot;20307&quot; value=&quot;1256&quot;/&gt;&lt;/object&gt;&lt;object type=&quot;3&quot; unique_id=&quot;263066&quot;&gt;&lt;property id=&quot;20148&quot; value=&quot;5&quot;/&gt;&lt;property id=&quot;20300&quot; value=&quot;Slide 32 - &amp;quot;vSphere – vCenter Server&amp;quot;&quot;/&gt;&lt;property id=&quot;20307&quot; value=&quot;1269&quot;/&gt;&lt;/object&gt;&lt;object type=&quot;3&quot; unique_id=&quot;263068&quot;&gt;&lt;property id=&quot;20148&quot; value=&quot;5&quot;/&gt;&lt;property id=&quot;20300&quot; value=&quot;Slide 33 - &amp;quot;Update Manager&amp;quot;&quot;/&gt;&lt;property id=&quot;20307&quot; value=&quot;1270&quot;/&gt;&lt;/object&gt;&lt;object type=&quot;3&quot; unique_id=&quot;263070&quot;&gt;&lt;property id=&quot;20148&quot; value=&quot;5&quot;/&gt;&lt;property id=&quot;20300&quot; value=&quot;Slide 34 - &amp;quot;vSphere – Host Profiles&amp;quot;&quot;/&gt;&lt;property id=&quot;20307&quot; value=&quot;1271&quot;/&gt;&lt;/object&gt;&lt;object type=&quot;3&quot; unique_id=&quot;263071&quot;&gt;&lt;property id=&quot;20148&quot; value=&quot;5&quot;/&gt;&lt;property id=&quot;20300&quot; value=&quot;Slide 35 - &amp;quot;vSphere – Orchestrator&amp;quot;&quot;/&gt;&lt;property id=&quot;20307&quot; value=&quot;1272&quot;/&gt;&lt;/object&gt;&lt;object type=&quot;3&quot; unique_id=&quot;263073&quot;&gt;&lt;property id=&quot;20148&quot; value=&quot;5&quot;/&gt;&lt;property id=&quot;20300&quot; value=&quot;Slide 36 - &amp;quot;vSphere – Converter&amp;quot;&quot;/&gt;&lt;property id=&quot;20307&quot; value=&quot;1275&quot;/&gt;&lt;/object&gt;&lt;object type=&quot;3&quot; unique_id=&quot;263927&quot;&gt;&lt;property id=&quot;20148&quot; value=&quot;5&quot;/&gt;&lt;property id=&quot;20300&quot; value=&quot;Slide 37 - &amp;quot;vSphere – Broad HCL&amp;quot;&quot;/&gt;&lt;property id=&quot;20307&quot; value=&quot;1276&quot;/&gt;&lt;/object&gt;&lt;object type=&quot;3&quot; unique_id=&quot;273056&quot;&gt;&lt;property id=&quot;20148&quot; value=&quot;5&quot;/&gt;&lt;property id=&quot;20300&quot; value=&quot;Slide 159 - &amp;quot;Terminology Changes That Are Important&amp;quot;&quot;/&gt;&lt;property id=&quot;20307&quot; value=&quot;1278&quot;/&gt;&lt;/object&gt;&lt;object type=&quot;3&quot; unique_id=&quot;273057&quot;&gt;&lt;property id=&quot;20148&quot; value=&quot;5&quot;/&gt;&lt;property id=&quot;20300&quot; value=&quot;Slide 160 - &amp;quot;VMware vSphere 4.1 – Pricing and Packaging Summary&amp;quot;&quot;/&gt;&lt;property id=&quot;20307&quot; value=&quot;1279&quot;/&gt;&lt;/object&gt;&lt;object type=&quot;3&quot; unique_id=&quot;273058&quot;&gt;&lt;property id=&quot;20148&quot; value=&quot;5&quot;/&gt;&lt;property id=&quot;20300&quot; value=&quot;Slide 161 - &amp;quot;vSphere 4.1 Editions&amp;quot;&quot;/&gt;&lt;property id=&quot;20307&quot; value=&quot;1280&quot;/&gt;&lt;/object&gt;&lt;object type=&quot;3&quot; unique_id=&quot;273059&quot;&gt;&lt;property id=&quot;20148&quot; value=&quot;5&quot;/&gt;&lt;property id=&quot;20300&quot; value=&quot;Slide 162 - &amp;quot;vSphere 4.1 Editions – Detailed Notes&amp;quot;&quot;/&gt;&lt;property id=&quot;20307&quot; value=&quot;1281&quot;/&gt;&lt;/object&gt;&lt;object type=&quot;3&quot; unique_id=&quot;273060&quot;&gt;&lt;property id=&quot;20148&quot; value=&quot;5&quot;/&gt;&lt;property id=&quot;20300&quot; value=&quot;Slide 163 - &amp;quot;vSphere 4.1 – SMB Kits&amp;quot;&quot;/&gt;&lt;property id=&quot;20307&quot; value=&quot;1282&quot;/&gt;&lt;/object&gt;&lt;object type=&quot;3&quot; unique_id=&quot;273061&quot;&gt;&lt;property id=&quot;20148&quot; value=&quot;5&quot;/&gt;&lt;property id=&quot;20300&quot; value=&quot;Slide 164 - &amp;quot;vSphere 4.1 – SMB Kits (Detailed Notes)&amp;quot;&quot;/&gt;&lt;property id=&quot;20307&quot; value=&quot;1283&quot;/&gt;&lt;/object&gt;&lt;object type=&quot;3&quot; unique_id=&quot;285020&quot;&gt;&lt;property id=&quot;20148&quot; value=&quot;5&quot;/&gt;&lt;property id=&quot;20300&quot; value=&quot;Slide 165 - &amp;quot;VMware vSphere Essentials Kits (SMB)&amp;quot;&quot;/&gt;&lt;property id=&quot;20307&quot; value=&quot;1303&quot;/&gt;&lt;/object&gt;&lt;object type=&quot;3&quot; unique_id=&quot;311271&quot;&gt;&lt;property id=&quot;20148&quot; value=&quot;5&quot;/&gt;&lt;property id=&quot;20300&quot; value=&quot;Slide 209 - &amp;quot;What’s New - Network&amp;quot;&quot;/&gt;&lt;property id=&quot;20307&quot; value=&quot;1304&quot;/&gt;&lt;/object&gt;&lt;object type=&quot;3&quot; unique_id=&quot;311272&quot;&gt;&lt;property id=&quot;20148&quot; value=&quot;5&quot;/&gt;&lt;property id=&quot;20300&quot; value=&quot;Slide 210 - &amp;quot;vSphere 4.1—Network Feature Summary&amp;quot;&quot;/&gt;&lt;property id=&quot;20307&quot; value=&quot;1305&quot;/&gt;&lt;/object&gt;&lt;object type=&quot;3&quot; unique_id=&quot;311273&quot;&gt;&lt;property id=&quot;20148&quot; value=&quot;5&quot;/&gt;&lt;property id=&quot;20300&quot; value=&quot;Slide 211 - &amp;quot;Network Performance Improvements&amp;quot;&quot;/&gt;&lt;property id=&quot;20307&quot; value=&quot;1306&quot;/&gt;&lt;/object&gt;&lt;object type=&quot;3&quot; unique_id=&quot;311274&quot;&gt;&lt;property id=&quot;20148&quot; value=&quot;5&quot;/&gt;&lt;property id=&quot;20300&quot; value=&quot;Slide 212 - &amp;quot;Network Traffic Management—Emergence of 10 GigE&amp;quot;&quot;/&gt;&lt;property id=&quot;20307&quot; value=&quot;1307&quot;/&gt;&lt;/object&gt;&lt;object type=&quot;3&quot; unique_id=&quot;311275&quot;&gt;&lt;property id=&quot;20148&quot; value=&quot;5&quot;/&gt;&lt;property id=&quot;20300&quot; value=&quot;Slide 213 - &amp;quot;Network I/O Control (NetIOC)&amp;quot;&quot;/&gt;&lt;property id=&quot;20307&quot; value=&quot;1308&quot;/&gt;&lt;/object&gt;&lt;object type=&quot;3&quot; unique_id=&quot;311276&quot;&gt;&lt;property id=&quot;20148&quot; value=&quot;5&quot;/&gt;&lt;property id=&quot;20300&quot; value=&quot;Slide 214 - &amp;quot;Network I/O Control—Configuration Parameters&amp;quot;&quot;/&gt;&lt;property id=&quot;20307&quot; value=&quot;1309&quot;/&gt;&lt;/object&gt;&lt;object type=&quot;3&quot; unique_id=&quot;311277&quot;&gt;&lt;property id=&quot;20148&quot; value=&quot;5&quot;/&gt;&lt;property id=&quot;20300&quot; value=&quot;Slide 215 - &amp;quot;NetIOC—Components in the Data Path&amp;quot;&quot;/&gt;&lt;property id=&quot;20307&quot; value=&quot;1310&quot;/&gt;&lt;/object&gt;&lt;object type=&quot;3&quot; unique_id=&quot;311278&quot;&gt;&lt;property id=&quot;20148&quot; value=&quot;5&quot;/&gt;&lt;property id=&quot;20300&quot; value=&quot;Slide 216 - &amp;quot;Network I/O Control—Configuration from vSphere Client &amp;quot;&quot;/&gt;&lt;property id=&quot;20307&quot; value=&quot;1311&quot;/&gt;&lt;/object&gt;&lt;object type=&quot;3&quot; unique_id=&quot;311279&quot;&gt;&lt;property id=&quot;20148&quot; value=&quot;5&quot;/&gt;&lt;property id=&quot;20300&quot; value=&quot;Slide 217 - &amp;quot;Network I/O Control – Demonstration &amp;quot;&quot;/&gt;&lt;property id=&quot;20307&quot; value=&quot;1312&quot;/&gt;&lt;/object&gt;&lt;object type=&quot;3&quot; unique_id=&quot;311280&quot;&gt;&lt;property id=&quot;20148&quot; value=&quot;5&quot;/&gt;&lt;property id=&quot;20300&quot; value=&quot;Slide 218 - &amp;quot;NetIOC Scenario #1—Two Competing Flows&amp;quot;&quot;/&gt;&lt;property id=&quot;20307&quot; value=&quot;1313&quot;/&gt;&lt;/object&gt;&lt;object type=&quot;3&quot; unique_id=&quot;311281&quot;&gt;&lt;property id=&quot;20148&quot; value=&quot;5&quot;/&gt;&lt;property id=&quot;20300&quot; value=&quot;Slide 219 - &amp;quot;NetIOC Scenario #2—No Competing Flows&amp;quot;&quot;/&gt;&lt;property id=&quot;20307&quot; value=&quot;1314&quot;/&gt;&lt;/object&gt;&lt;object type=&quot;3&quot; unique_id=&quot;311282&quot;&gt;&lt;property id=&quot;20148&quot; value=&quot;5&quot;/&gt;&lt;property id=&quot;20300&quot; value=&quot;Slide 220 - &amp;quot;NetIOC Scenario #3—Two Competing Flows&amp;quot;&quot;/&gt;&lt;property id=&quot;20307&quot; value=&quot;1315&quot;/&gt;&lt;/object&gt;&lt;object type=&quot;3&quot; unique_id=&quot;311283&quot;&gt;&lt;property id=&quot;20148&quot; value=&quot;5&quot;/&gt;&lt;property id=&quot;20300&quot; value=&quot;Slide 221 - &amp;quot;NetIOC Scenario #4—Using a Limit &amp;quot;&quot;/&gt;&lt;property id=&quot;20307&quot; value=&quot;1316&quot;/&gt;&lt;/object&gt;&lt;object type=&quot;3&quot; unique_id=&quot;311284&quot;&gt;&lt;property id=&quot;20148&quot; value=&quot;5&quot;/&gt;&lt;property id=&quot;20300&quot; value=&quot;Slide 222 - &amp;quot;NetIOC: Shares Examples &amp;quot;&quot;/&gt;&lt;property id=&quot;20307&quot; value=&quot;1317&quot;/&gt;&lt;/object&gt;&lt;object type=&quot;3&quot; unique_id=&quot;311285&quot;&gt;&lt;property id=&quot;20148&quot; value=&quot;5&quot;/&gt;&lt;property id=&quot;20300&quot; value=&quot;Slide 223 - &amp;quot;NetIOC Benchmark Results—SPECweb2005&amp;quot;&quot;/&gt;&lt;property id=&quot;20307&quot; value=&quot;1318&quot;/&gt;&lt;/object&gt;&lt;object type=&quot;3&quot; unique_id=&quot;311286&quot;&gt;&lt;property id=&quot;20148&quot; value=&quot;5&quot;/&gt;&lt;property id=&quot;20300&quot; value=&quot;Slide 224 - &amp;quot;NetIOC Benchmark Results—Multiple Traffic Types &amp;quot;&quot;/&gt;&lt;property id=&quot;20307&quot; value=&quot;1319&quot;/&gt;&lt;/object&gt;&lt;object type=&quot;3&quot; unique_id=&quot;311287&quot;&gt;&lt;property id=&quot;20148&quot; value=&quot;5&quot;/&gt;&lt;property id=&quot;20300&quot; value=&quot;Slide 225 - &amp;quot;Why NetIOC?&amp;quot;&quot;/&gt;&lt;property id=&quot;20307&quot; value=&quot;1320&quot;/&gt;&lt;/object&gt;&lt;object type=&quot;3&quot; unique_id=&quot;311288&quot;&gt;&lt;property id=&quot;20148&quot; value=&quot;5&quot;/&gt;&lt;property id=&quot;20300&quot; value=&quot;Slide 226 - &amp;quot;NIC Teaming Enhancements—Load Based Teaming (LBT)&amp;quot;&quot;/&gt;&lt;property id=&quot;20307&quot; value=&quot;1321&quot;/&gt;&lt;/object&gt;&lt;object type=&quot;3&quot; unique_id=&quot;311289&quot;&gt;&lt;property id=&quot;20148&quot; value=&quot;5&quot;/&gt;&lt;property id=&quot;20300&quot; value=&quot;Slide 227 - &amp;quot;IPv6—Progress towards full NIST “Host” Profile Compliance&amp;quot;&quot;/&gt;&lt;property id=&quot;20307&quot; value=&quot;1322&quot;/&gt;&lt;/object&gt;&lt;object type=&quot;3&quot; unique_id=&quot;311290&quot;&gt;&lt;property id=&quot;20148&quot; value=&quot;5&quot;/&gt;&lt;property id=&quot;20300&quot; value=&quot;Slide 228 - &amp;quot;Cisco Nexus 1000V—Planned Enhancements &amp;quot;&quot;/&gt;&lt;property id=&quot;20307&quot; value=&quot;1323&quot;/&gt;&lt;/object&gt;&lt;object type=&quot;3&quot; unique_id=&quot;311291&quot;&gt;&lt;property id=&quot;20148&quot; value=&quot;5&quot;/&gt;&lt;property id=&quot;20300&quot; value=&quot;Slide 229 - &amp;quot;What’s New - Storage&amp;quot;&quot;/&gt;&lt;property id=&quot;20307&quot; value=&quot;1324&quot;/&gt;&lt;/object&gt;&lt;object type=&quot;3&quot; unique_id=&quot;311292&quot;&gt;&lt;property id=&quot;20148&quot; value=&quot;5&quot;/&gt;&lt;property id=&quot;20300&quot; value=&quot;Slide 230 - &amp;quot;Storage Feature Summary&amp;quot;&quot;/&gt;&lt;property id=&quot;20307&quot; value=&quot;1325&quot;/&gt;&lt;/object&gt;&lt;object type=&quot;3&quot; unique_id=&quot;311293&quot;&gt;&lt;property id=&quot;20148&quot; value=&quot;5&quot;/&gt;&lt;property id=&quot;20300&quot; value=&quot;Slide 231 - &amp;quot;Storage I/O Control&amp;quot;&quot;/&gt;&lt;property id=&quot;20307&quot; value=&quot;1326&quot;/&gt;&lt;/object&gt;&lt;object type=&quot;3&quot; unique_id=&quot;311294&quot;&gt;&lt;property id=&quot;20148&quot; value=&quot;5&quot;/&gt;&lt;property id=&quot;20300&quot; value=&quot;Slide 232 - &amp;quot;The I/O Sharing Problem&amp;quot;&quot;/&gt;&lt;property id=&quot;20307&quot; value=&quot;1327&quot;/&gt;&lt;/object&gt;&lt;object type=&quot;3&quot; unique_id=&quot;311295&quot;&gt;&lt;property id=&quot;20148&quot; value=&quot;5&quot;/&gt;&lt;property id=&quot;20300&quot; value=&quot;Slide 233 - &amp;quot;Solution: Storage I/O Control (SIOC)&amp;quot;&quot;/&gt;&lt;property id=&quot;20307&quot; value=&quot;1328&quot;/&gt;&lt;/object&gt;&lt;object type=&quot;3&quot; unique_id=&quot;311296&quot;&gt;&lt;property id=&quot;20148&quot; value=&quot;5&quot;/&gt;&lt;property id=&quot;20300&quot; value=&quot;Slide 234 - &amp;quot;Setting I/O Controls&amp;quot;&quot;/&gt;&lt;property id=&quot;20307&quot; value=&quot;1329&quot;/&gt;&lt;/object&gt;&lt;object type=&quot;3&quot; unique_id=&quot;311297&quot;&gt;&lt;property id=&quot;20148&quot; value=&quot;5&quot;/&gt;&lt;property id=&quot;20300&quot; value=&quot;Slide 235 - &amp;quot;Enabling Storage I/O Control&amp;quot;&quot;/&gt;&lt;property id=&quot;20307&quot; value=&quot;1330&quot;/&gt;&lt;/object&gt;&lt;object type=&quot;3&quot; unique_id=&quot;311298&quot;&gt;&lt;property id=&quot;20148&quot; value=&quot;5&quot;/&gt;&lt;property id=&quot;20300&quot; value=&quot;Slide 236 - &amp;quot;Viewing Configuration Settings&amp;quot;&quot;/&gt;&lt;property id=&quot;20307&quot; value=&quot;1331&quot;/&gt;&lt;/object&gt;&lt;object type=&quot;3&quot; unique_id=&quot;311299&quot;&gt;&lt;property id=&quot;20148&quot; value=&quot;5&quot;/&gt;&lt;property id=&quot;20300&quot; value=&quot;Slide 237 - &amp;quot;Allocate I/O Resources&amp;quot;&quot;/&gt;&lt;property id=&quot;20307&quot; value=&quot;1332&quot;/&gt;&lt;/object&gt;&lt;object type=&quot;3&quot; unique_id=&quot;311300&quot;&gt;&lt;property id=&quot;20148&quot; value=&quot;5&quot;/&gt;&lt;property id=&quot;20300&quot; value=&quot;Slide 238 - &amp;quot;SIOC with Default Disk Shares&amp;quot;&quot;/&gt;&lt;property id=&quot;20307&quot; value=&quot;1333&quot;/&gt;&lt;/object&gt;&lt;object type=&quot;3&quot; unique_id=&quot;311301&quot;&gt;&lt;property id=&quot;20148&quot; value=&quot;5&quot;/&gt;&lt;property id=&quot;20300&quot; value=&quot;Slide 239 - &amp;quot;SIOC with Varying Disk Shares&amp;quot;&quot;/&gt;&lt;property id=&quot;20307&quot; value=&quot;1334&quot;/&gt;&lt;/object&gt;&lt;object type=&quot;3&quot; unique_id=&quot;311302&quot;&gt;&lt;property id=&quot;20148&quot; value=&quot;5&quot;/&gt;&lt;property id=&quot;20300&quot; value=&quot;Slide 240 - &amp;quot;Experimental Setup&amp;quot;&quot;/&gt;&lt;property id=&quot;20307&quot; value=&quot;1335&quot;/&gt;&lt;/object&gt;&lt;object type=&quot;3&quot; unique_id=&quot;311303&quot;&gt;&lt;property id=&quot;20148&quot; value=&quot;5&quot;/&gt;&lt;property id=&quot;20300&quot; value=&quot;Slide 241 - &amp;quot;Performance without SIOC&amp;quot;&quot;/&gt;&lt;property id=&quot;20307&quot; value=&quot;1336&quot;/&gt;&lt;/object&gt;&lt;object type=&quot;3&quot; unique_id=&quot;311304&quot;&gt;&lt;property id=&quot;20148&quot; value=&quot;5&quot;/&gt;&lt;property id=&quot;20300&quot; value=&quot;Slide 242 - &amp;quot;Better with SOIC&amp;quot;&quot;/&gt;&lt;property id=&quot;20307&quot; value=&quot;1337&quot;/&gt;&lt;/object&gt;&lt;object type=&quot;3&quot; unique_id=&quot;311305&quot;&gt;&lt;property id=&quot;20148&quot; value=&quot;5&quot;/&gt;&lt;property id=&quot;20300&quot; value=&quot;Slide 243&quot;/&gt;&lt;property id=&quot;20307&quot; value=&quot;1338&quot;/&gt;&lt;/object&gt;&lt;object type=&quot;3&quot; unique_id=&quot;311306&quot;&gt;&lt;property id=&quot;20148&quot; value=&quot;5&quot;/&gt;&lt;property id=&quot;20300&quot; value=&quot;Slide 244 - &amp;quot;Step 1: Detect Congestion&amp;quot;&quot;/&gt;&lt;property id=&quot;20307&quot; value=&quot;1339&quot;/&gt;&lt;/object&gt;&lt;object type=&quot;3&quot; unique_id=&quot;311307&quot;&gt;&lt;property id=&quot;20148&quot; value=&quot;5&quot;/&gt;&lt;property id=&quot;20300&quot; value=&quot;Slide 245 - &amp;quot;For more details on Storage I/O Control&amp;quot;&quot;/&gt;&lt;property id=&quot;20307&quot; value=&quot;1340&quot;/&gt;&lt;/object&gt;&lt;object type=&quot;3&quot; unique_id=&quot;311308&quot;&gt;&lt;property id=&quot;20148&quot; value=&quot;5&quot;/&gt;&lt;property id=&quot;20300&quot; value=&quot;Slide 246 - &amp;quot;vStorage API for Array Integration&amp;quot;&quot;/&gt;&lt;property id=&quot;20307&quot; value=&quot;1341&quot;/&gt;&lt;/object&gt;&lt;object type=&quot;3&quot; unique_id=&quot;311309&quot;&gt;&lt;property id=&quot;20148&quot; value=&quot;5&quot;/&gt;&lt;property id=&quot;20300&quot; value=&quot;Slide 247 - &amp;quot;vStorage APIs for Array Integration (VAAI)&amp;amp;#x09;&amp;quot;&quot;/&gt;&lt;property id=&quot;20307&quot; value=&quot;1342&quot;/&gt;&lt;/object&gt;&lt;object type=&quot;3&quot; unique_id=&quot;311310&quot;&gt;&lt;property id=&quot;20148&quot; value=&quot;5&quot;/&gt;&lt;property id=&quot;20300&quot; value=&quot;Slide 248 - &amp;quot;VM Provisioning from Template with Full Copy&amp;quot;&quot;/&gt;&lt;property id=&quot;20307&quot; value=&quot;1343&quot;/&gt;&lt;/object&gt;&lt;object type=&quot;3&quot; unique_id=&quot;311311&quot;&gt;&lt;property id=&quot;20148&quot; value=&quot;5&quot;/&gt;&lt;property id=&quot;20300&quot; value=&quot;Slide 249 - &amp;quot;Storage vMotion with Array Full Copy Function&amp;quot;&quot;/&gt;&lt;property id=&quot;20307&quot; value=&quot;1344&quot;/&gt;&lt;/object&gt;&lt;object type=&quot;3&quot; unique_id=&quot;311312&quot;&gt;&lt;property id=&quot;20148&quot; value=&quot;5&quot;/&gt;&lt;property id=&quot;20300&quot; value=&quot;Slide 250 - &amp;quot;VAAI Speeds Up Storage vMotion - Example&amp;quot;&quot;/&gt;&lt;property id=&quot;20307&quot; value=&quot;1345&quot;/&gt;&lt;/object&gt;&lt;object type=&quot;3&quot; unique_id=&quot;311313&quot;&gt;&lt;property id=&quot;20148&quot; value=&quot;5&quot;/&gt;&lt;property id=&quot;20300&quot; value=&quot;Slide 251 - &amp;quot;Copying Data – Optimized Cloning with VAAI&amp;amp;#x09;&amp;quot;&quot;/&gt;&lt;property id=&quot;20307&quot; value=&quot;1346&quot;/&gt;&lt;/object&gt;&lt;object type=&quot;3&quot; unique_id=&quot;311314&quot;&gt;&lt;property id=&quot;20148&quot; value=&quot;5&quot;/&gt;&lt;property id=&quot;20300&quot; value=&quot;Slide 252 - &amp;quot;Scalable Lock Management&amp;quot;&quot;/&gt;&lt;property id=&quot;20307&quot; value=&quot;1347&quot;/&gt;&lt;/object&gt;&lt;object type=&quot;3&quot; unique_id=&quot;311315&quot;&gt;&lt;property id=&quot;20148&quot; value=&quot;5&quot;/&gt;&lt;property id=&quot;20300&quot; value=&quot;Slide 253 - &amp;quot;VMFS Scalability with Hardware Assisted Locking&amp;quot;&quot;/&gt;&lt;property id=&quot;20307&quot; value=&quot;1348&quot;/&gt;&lt;/object&gt;&lt;object type=&quot;3&quot; unique_id=&quot;311316&quot;&gt;&lt;property id=&quot;20148&quot; value=&quot;5&quot;/&gt;&lt;property id=&quot;20300&quot; value=&quot;Slide 254 - &amp;quot;For more details on VAAI&amp;quot;&quot;/&gt;&lt;property id=&quot;20307&quot; value=&quot;1349&quot;/&gt;&lt;/object&gt;&lt;object type=&quot;3&quot; unique_id=&quot;311317&quot;&gt;&lt;property id=&quot;20148&quot; value=&quot;5&quot;/&gt;&lt;property id=&quot;20300&quot; value=&quot;Slide 255 - &amp;quot;New Performance Monitoring Statistics&amp;quot;&quot;/&gt;&lt;property id=&quot;20307&quot; value=&quot;1350&quot;/&gt;&lt;/object&gt;&lt;object type=&quot;3&quot; unique_id=&quot;311318&quot;&gt;&lt;property id=&quot;20148&quot; value=&quot;5&quot;/&gt;&lt;property id=&quot;20300&quot; value=&quot;Slide 256 - &amp;quot;New Performance Monitoring Statistics&amp;quot;&quot;/&gt;&lt;property id=&quot;20307&quot; value=&quot;1351&quot;/&gt;&lt;/object&gt;&lt;object type=&quot;3&quot; unique_id=&quot;311319&quot;&gt;&lt;property id=&quot;20148&quot; value=&quot;5&quot;/&gt;&lt;property id=&quot;20300&quot; value=&quot;Slide 257 - &amp;quot;Statistics targeted in solution: vCenter &amp;amp; esxtop&amp;quot;&quot;/&gt;&lt;property id=&quot;20307&quot; value=&quot;1352&quot;/&gt;&lt;/object&gt;&lt;object type=&quot;3&quot; unique_id=&quot;311320&quot;&gt;&lt;property id=&quot;20148&quot; value=&quot;5&quot;/&gt;&lt;property id=&quot;20300&quot; value=&quot;Slide 258 - &amp;quot;Volume Stats for NFS Device&amp;quot;&quot;/&gt;&lt;property id=&quot;20307&quot; value=&quot;1353&quot;/&gt;&lt;/object&gt;&lt;object type=&quot;3&quot; unique_id=&quot;311321&quot;&gt;&lt;property id=&quot;20148&quot; value=&quot;5&quot;/&gt;&lt;property id=&quot;20300&quot; value=&quot;Slide 259 - &amp;quot;Datastore Activity Per Host&amp;quot;&quot;/&gt;&lt;property id=&quot;20307&quot; value=&quot;1354&quot;/&gt;&lt;/object&gt;&lt;object type=&quot;3&quot; unique_id=&quot;311322&quot;&gt;&lt;property id=&quot;20148&quot; value=&quot;5&quot;/&gt;&lt;property id=&quot;20300&quot; value=&quot;Slide 260 - &amp;quot;Other Host Stats &amp;quot;&quot;/&gt;&lt;property id=&quot;20307&quot; value=&quot;1355&quot;/&gt;&lt;/object&gt;&lt;object type=&quot;3&quot; unique_id=&quot;311323&quot;&gt;&lt;property id=&quot;20148&quot; value=&quot;5&quot;/&gt;&lt;property id=&quot;20300&quot; value=&quot;Slide 261 - &amp;quot;Datastore Activity per VM&amp;quot;&quot;/&gt;&lt;property id=&quot;20307&quot; value=&quot;1356&quot;/&gt;&lt;/object&gt;&lt;object type=&quot;3&quot; unique_id=&quot;311324&quot;&gt;&lt;property id=&quot;20148&quot; value=&quot;5&quot;/&gt;&lt;property id=&quot;20300&quot; value=&quot;Slide 262 - &amp;quot;Virtual Disk Activity per VM&amp;quot;&quot;/&gt;&lt;property id=&quot;20307&quot; value=&quot;1357&quot;/&gt;&lt;/object&gt;&lt;object type=&quot;3&quot; unique_id=&quot;311325&quot;&gt;&lt;property id=&quot;20148&quot; value=&quot;5&quot;/&gt;&lt;property id=&quot;20300&quot; value=&quot;Slide 263 - &amp;quot;New Charts for SIOC Monitoring&amp;quot;&quot;/&gt;&lt;property id=&quot;20307&quot; value=&quot;1358&quot;/&gt;&lt;/object&gt;&lt;object type=&quot;3&quot; unique_id=&quot;311326&quot;&gt;&lt;property id=&quot;20148&quot; value=&quot;5&quot;/&gt;&lt;property id=&quot;20300&quot; value=&quot;Slide 264 - &amp;quot;iSCSI Enhancements&amp;quot;&quot;/&gt;&lt;property id=&quot;20307&quot; value=&quot;1359&quot;/&gt;&lt;/object&gt;&lt;object type=&quot;3&quot; unique_id=&quot;311327&quot;&gt;&lt;property id=&quot;20148&quot; value=&quot;5&quot;/&gt;&lt;property id=&quot;20300&quot; value=&quot;Slide 265 - &amp;quot;iSCSI Enhancements in 4.1&amp;quot;&quot;/&gt;&lt;property id=&quot;20307&quot; value=&quot;1360&quot;/&gt;&lt;/object&gt;&lt;object type=&quot;3&quot; unique_id=&quot;311328&quot;&gt;&lt;property id=&quot;20148&quot; value=&quot;5&quot;/&gt;&lt;property id=&quot;20300&quot; value=&quot;Slide 266 - &amp;quot;HW iSCSI Support&amp;quot;&quot;/&gt;&lt;property id=&quot;20307&quot; value=&quot;1361&quot;/&gt;&lt;/object&gt;&lt;object type=&quot;3&quot; unique_id=&quot;311329&quot;&gt;&lt;property id=&quot;20148&quot; value=&quot;5&quot;/&gt;&lt;property id=&quot;20300&quot; value=&quot;Slide 267 - &amp;quot;8 Gb HBA Support&amp;quot;&quot;/&gt;&lt;property id=&quot;20307&quot; value=&quot;1362&quot;/&gt;&lt;/object&gt;&lt;object type=&quot;3&quot; unique_id=&quot;311330&quot;&gt;&lt;property id=&quot;20148&quot; value=&quot;5&quot;/&gt;&lt;property id=&quot;20300&quot; value=&quot;Slide 268&quot;/&gt;&lt;property id=&quot;20307&quot; value=&quot;1363&quot;/&gt;&lt;/object&gt;&lt;object type=&quot;3&quot; unique_id=&quot;311331&quot;&gt;&lt;property id=&quot;20148&quot; value=&quot;5&quot;/&gt;&lt;property id=&quot;20300&quot; value=&quot;Slide 269 - &amp;quot;What’s New - Memory Compression&amp;quot;&quot;/&gt;&lt;property id=&quot;20307&quot; value=&quot;1364&quot;/&gt;&lt;/object&gt;&lt;object type=&quot;3&quot; unique_id=&quot;311332&quot;&gt;&lt;property id=&quot;20148&quot; value=&quot;5&quot;/&gt;&lt;property id=&quot;20300&quot; value=&quot;Slide 270&quot;/&gt;&lt;property id=&quot;20307&quot; value=&quot;1365&quot;/&gt;&lt;/object&gt;&lt;object type=&quot;3&quot; unique_id=&quot;311333&quot;&gt;&lt;property id=&quot;20148&quot; value=&quot;5&quot;/&gt;&lt;property id=&quot;20300&quot; value=&quot;Slide 271 - &amp;quot;Memory Compression – A New Hierarchy for Over-commit&amp;quot;&quot;/&gt;&lt;property id=&quot;20307&quot; value=&quot;1366&quot;/&gt;&lt;/object&gt;&lt;object type=&quot;3&quot; unique_id=&quot;311334&quot;&gt;&lt;property id=&quot;20148&quot; value=&quot;5&quot;/&gt;&lt;property id=&quot;20300&quot; value=&quot;Slide 272 - &amp;quot;Additional Items to Consider for Memory Compression&amp;quot;&quot;/&gt;&lt;property id=&quot;20307&quot; value=&quot;1367&quot;/&gt;&lt;/object&gt;&lt;object type=&quot;3&quot; unique_id=&quot;311335&quot;&gt;&lt;property id=&quot;20148&quot; value=&quot;5&quot;/&gt;&lt;property id=&quot;20300&quot; value=&quot;Slide 286 - &amp;quot;What’s New – &amp;#x0D;&amp;#x0A;Availability and Resource Management&amp;quot;&quot;/&gt;&lt;property id=&quot;20307&quot; value=&quot;1368&quot;/&gt;&lt;/object&gt;&lt;object type=&quot;3&quot; unique_id=&quot;311336&quot;&gt;&lt;property id=&quot;20148&quot; value=&quot;5&quot;/&gt;&lt;property id=&quot;20300&quot; value=&quot;Slide 287 - &amp;quot;Availability Feature Summary&amp;quot;&quot;/&gt;&lt;property id=&quot;20307&quot; value=&quot;1369&quot;/&gt;&lt;/object&gt;&lt;object type=&quot;3&quot; unique_id=&quot;311337&quot;&gt;&lt;property id=&quot;20148&quot; value=&quot;5&quot;/&gt;&lt;property id=&quot;20300&quot; value=&quot;Slide 288 - &amp;quot;HA and DRS Cluster Limitations&amp;quot;&quot;/&gt;&lt;property id=&quot;20307&quot; value=&quot;1370&quot;/&gt;&lt;/object&gt;&lt;object type=&quot;3&quot; unique_id=&quot;311338&quot;&gt;&lt;property id=&quot;20148&quot; value=&quot;5&quot;/&gt;&lt;property id=&quot;20300&quot; value=&quot;Slide 289 - &amp;quot;HA and DRS Cluster Limitations&amp;quot;&quot;/&gt;&lt;property id=&quot;20307&quot; value=&quot;1371&quot;/&gt;&lt;/object&gt;&lt;object type=&quot;3&quot; unique_id=&quot;311339&quot;&gt;&lt;property id=&quot;20148&quot; value=&quot;5&quot;/&gt;&lt;property id=&quot;20300&quot; value=&quot;Slide 290 - &amp;quot;HA Diagnostic and Reliability Improvements&amp;quot;&quot;/&gt;&lt;property id=&quot;20307&quot; value=&quot;1372&quot;/&gt;&lt;/object&gt;&lt;object type=&quot;3&quot; unique_id=&quot;311340&quot;&gt;&lt;property id=&quot;20148&quot; value=&quot;5&quot;/&gt;&lt;property id=&quot;20300&quot; value=&quot;Slide 291 - &amp;quot;Fault Tolerance (FT) Enhancements&amp;quot;&quot;/&gt;&lt;property id=&quot;20307&quot; value=&quot;1373&quot;/&gt;&lt;/object&gt;&lt;object type=&quot;3&quot; unique_id=&quot;311341&quot;&gt;&lt;property id=&quot;20148&quot; value=&quot;5&quot;/&gt;&lt;property id=&quot;20300&quot; value=&quot;Slide 292 - &amp;quot;vMotion Enhancements&amp;quot;&quot;/&gt;&lt;property id=&quot;20307&quot; value=&quot;1374&quot;/&gt;&lt;/object&gt;&lt;object type=&quot;3&quot; unique_id=&quot;311342&quot;&gt;&lt;property id=&quot;20148&quot; value=&quot;5&quot;/&gt;&lt;property id=&quot;20300&quot; value=&quot;Slide 293 - &amp;quot;Enhanced vMotion Compatibility Improvements&amp;quot;&quot;/&gt;&lt;property id=&quot;20307&quot; value=&quot;1375&quot;/&gt;&lt;/object&gt;&lt;object type=&quot;3&quot; unique_id=&quot;311343&quot;&gt;&lt;property id=&quot;20148&quot; value=&quot;5&quot;/&gt;&lt;property id=&quot;20300&quot; value=&quot;Slide 294 - &amp;quot;Enhanced vMotion Compatibility Improvements&amp;quot;&quot;/&gt;&lt;property id=&quot;20307&quot; value=&quot;1376&quot;/&gt;&lt;/object&gt;&lt;object type=&quot;3&quot; unique_id=&quot;311344&quot;&gt;&lt;property id=&quot;20148&quot; value=&quot;5&quot;/&gt;&lt;property id=&quot;20300&quot; value=&quot;Slide 295 - &amp;quot;VM-host Affinity Rules&amp;quot;&quot;/&gt;&lt;property id=&quot;20307&quot; value=&quot;1377&quot;/&gt;&lt;/object&gt;&lt;object type=&quot;3&quot; unique_id=&quot;311345&quot;&gt;&lt;property id=&quot;20148&quot; value=&quot;5&quot;/&gt;&lt;property id=&quot;20300&quot; value=&quot;Slide 296 - &amp;quot;VM-host Affinity Rules&amp;quot;&quot;/&gt;&lt;property id=&quot;20307&quot; value=&quot;1378&quot;/&gt;&lt;/object&gt;&lt;object type=&quot;3&quot; unique_id=&quot;311346&quot;&gt;&lt;property id=&quot;20148&quot; value=&quot;5&quot;/&gt;&lt;property id=&quot;20300&quot; value=&quot;Slide 297 - &amp;quot;DPM Enhancements&amp;quot;&quot;/&gt;&lt;property id=&quot;20307&quot; value=&quot;1379&quot;/&gt;&lt;/object&gt;&lt;object type=&quot;3&quot; unique_id=&quot;311347&quot;&gt;&lt;property id=&quot;20148&quot; value=&quot;5&quot;/&gt;&lt;property id=&quot;20300&quot; value=&quot;Slide 298 - &amp;quot;VMware Data Recovery: New Capabilities&amp;quot;&quot;/&gt;&lt;property id=&quot;20307&quot; value=&quot;1380&quot;/&gt;&lt;/object&gt;&lt;object type=&quot;3&quot; unique_id=&quot;312866&quot;&gt;&lt;property id=&quot;20148&quot; value=&quot;5&quot;/&gt;&lt;property id=&quot;20300&quot; value=&quot;Slide 40 - &amp;quot;SOLUTIONTRACK&amp;quot;&quot;/&gt;&lt;property id=&quot;20307&quot; value=&quot;1381&quot;/&gt;&lt;/object&gt;&lt;object type=&quot;3&quot; unique_id=&quot;324235&quot;&gt;&lt;property id=&quot;20148&quot; value=&quot;5&quot;/&gt;&lt;property id=&quot;20300&quot; value=&quot;Slide 41 - &amp;quot;Agenda&amp;quot;&quot;/&gt;&lt;property id=&quot;20307&quot; value=&quot;1382&quot;/&gt;&lt;/object&gt;&lt;object type=&quot;3&quot; unique_id=&quot;324236&quot;&gt;&lt;property id=&quot;20148&quot; value=&quot;5&quot;/&gt;&lt;property id=&quot;20300&quot; value=&quot;Slide 42 - &amp;quot;New Core Messaging - VMware vSphere 4.1™ Delivers:&amp;quot;&quot;/&gt;&lt;property id=&quot;20307&quot; value=&quot;1383&quot;/&gt;&lt;/object&gt;&lt;object type=&quot;3&quot; unique_id=&quot;324237&quot;&gt;&lt;property id=&quot;20148&quot; value=&quot;5&quot;/&gt;&lt;property id=&quot;20300&quot; value=&quot;Slide 43 - &amp;quot;What is the vSphere 4.1 Release All About?&amp;quot;&quot;/&gt;&lt;property id=&quot;20307&quot; value=&quot;1384&quot;/&gt;&lt;/object&gt;&lt;object type=&quot;3&quot; unique_id=&quot;324238&quot;&gt;&lt;property id=&quot;20148&quot; value=&quot;5&quot;/&gt;&lt;property id=&quot;20300&quot; value=&quot;Slide 44 - &amp;quot;vSphere 4.1 Delivers “Cloud Scale”&amp;quot;&quot;/&gt;&lt;property id=&quot;20307&quot; value=&quot;1385&quot;/&gt;&lt;/object&gt;&lt;object type=&quot;3&quot; unique_id=&quot;324239&quot;&gt;&lt;property id=&quot;20148&quot; value=&quot;5&quot;/&gt;&lt;property id=&quot;20300&quot; value=&quot;Slide 45 - &amp;quot;Enhanced Scalability Defined&amp;quot;&quot;/&gt;&lt;property id=&quot;20307&quot; value=&quot;1386&quot;/&gt;&lt;/object&gt;&lt;object type=&quot;3&quot; unique_id=&quot;324240&quot;&gt;&lt;property id=&quot;20148&quot; value=&quot;5&quot;/&gt;&lt;property id=&quot;20300&quot; value=&quot;Slide 46 - &amp;quot;Driving Customers to ESXi with vSphere 4.1&amp;quot;&quot;/&gt;&lt;property id=&quot;20307&quot; value=&quot;1387&quot;/&gt;&lt;/object&gt;&lt;object type=&quot;3&quot; unique_id=&quot;324241&quot;&gt;&lt;property id=&quot;20148&quot; value=&quot;5&quot;/&gt;&lt;property id=&quot;20300&quot; value=&quot;Slide 47 - &amp;quot;ESXi to ESX Info Center&amp;quot;&quot;/&gt;&lt;property id=&quot;20307&quot; value=&quot;1388&quot;/&gt;&lt;/object&gt;&lt;object type=&quot;3&quot; unique_id=&quot;324243&quot;&gt;&lt;property id=&quot;20148&quot; value=&quot;5&quot;/&gt;&lt;property id=&quot;20300&quot; value=&quot;Slide 48 - &amp;quot;VMware vSphere 4.1: What’s New?&amp;quot;&quot;/&gt;&lt;property id=&quot;20307&quot; value=&quot;1390&quot;/&gt;&lt;/object&gt;&lt;object type=&quot;3&quot; unique_id=&quot;324246&quot;&gt;&lt;property id=&quot;20148&quot; value=&quot;5&quot;/&gt;&lt;property id=&quot;20300&quot; value=&quot;Slide 49 - &amp;quot;vSphere 4.1 – Memory Compression&amp;quot;&quot;/&gt;&lt;property id=&quot;20307&quot; value=&quot;1393&quot;/&gt;&lt;/object&gt;&lt;object type=&quot;3&quot; unique_id=&quot;324248&quot;&gt;&lt;property id=&quot;20148&quot; value=&quot;5&quot;/&gt;&lt;property id=&quot;20300&quot; value=&quot;Slide 50 - &amp;quot;vSphere 4.1 – DRS Host Affinity &amp;quot;&quot;/&gt;&lt;property id=&quot;20307&quot; value=&quot;1395&quot;/&gt;&lt;/object&gt;&lt;object type=&quot;3&quot; unique_id=&quot;324250&quot;&gt;&lt;property id=&quot;20148&quot; value=&quot;5&quot;/&gt;&lt;property id=&quot;20300&quot; value=&quot;Slide 51 - &amp;quot;vSphere 4.1 – DPM Enhancements&amp;quot;&quot;/&gt;&lt;property id=&quot;20307&quot; value=&quot;1397&quot;/&gt;&lt;/object&gt;&lt;object type=&quot;3&quot; unique_id=&quot;324253&quot;&gt;&lt;property id=&quot;20148&quot; value=&quot;5&quot;/&gt;&lt;property id=&quot;20300&quot; value=&quot;Slide 52 - &amp;quot;vSphere 4.1 – Storage I/O Control&amp;quot;&quot;/&gt;&lt;property id=&quot;20307&quot; value=&quot;1400&quot;/&gt;&lt;/object&gt;&lt;object type=&quot;3&quot; unique_id=&quot;324254&quot;&gt;&lt;property id=&quot;20148&quot; value=&quot;5&quot;/&gt;&lt;property id=&quot;20300&quot; value=&quot;Slide 53 - &amp;quot;vSphere 4.1 – Storage Performance Reporting&amp;quot;&quot;/&gt;&lt;property id=&quot;20307&quot; value=&quot;1401&quot;/&gt;&lt;/object&gt;&lt;object type=&quot;3&quot; unique_id=&quot;324255&quot;&gt;&lt;property id=&quot;20148&quot; value=&quot;5&quot;/&gt;&lt;property id=&quot;20300&quot; value=&quot;Slide 54 - &amp;quot;vSphere 4.1 – vStorage APIs for Array Integration (VAAI)&amp;amp;#x09;&amp;quot;&quot;/&gt;&lt;property id=&quot;20307&quot; value=&quot;1402&quot;/&gt;&lt;/object&gt;&lt;object type=&quot;3&quot; unique_id=&quot;324256&quot;&gt;&lt;property id=&quot;20148&quot; value=&quot;5&quot;/&gt;&lt;property id=&quot;20300&quot; value=&quot;Slide 55 - &amp;quot;vSphere 4.1 – Additional vStorage Enhancements&amp;quot;&quot;/&gt;&lt;property id=&quot;20307&quot; value=&quot;1403&quot;/&gt;&lt;/object&gt;&lt;object type=&quot;3&quot; unique_id=&quot;324258&quot;&gt;&lt;property id=&quot;20148&quot; value=&quot;5&quot;/&gt;&lt;property id=&quot;20300&quot; value=&quot;Slide 56 - &amp;quot;vSphere 4.1 – Network I/O Control&amp;quot;&quot;/&gt;&lt;property id=&quot;20307&quot; value=&quot;1405&quot;/&gt;&lt;/object&gt;&lt;object type=&quot;3&quot; unique_id=&quot;324259&quot;&gt;&lt;property id=&quot;20148&quot; value=&quot;5&quot;/&gt;&lt;property id=&quot;20300&quot; value=&quot;Slide 57 - &amp;quot;vSphere 4.1 – Additional vNetwork Enhancements&amp;quot;&quot;/&gt;&lt;property id=&quot;20307&quot; value=&quot;1406&quot;/&gt;&lt;/object&gt;&lt;object type=&quot;3&quot; unique_id=&quot;324261&quot;&gt;&lt;property id=&quot;20148&quot; value=&quot;5&quot;/&gt;&lt;property id=&quot;20300&quot; value=&quot;Slide 58 - &amp;quot;vSphere 4.1 – vMotion Performance and Scale Enhancements&amp;quot;&quot;/&gt;&lt;property id=&quot;20307&quot; value=&quot;1408&quot;/&gt;&lt;/object&gt;&lt;object type=&quot;3&quot; unique_id=&quot;324264&quot;&gt;&lt;property id=&quot;20148&quot; value=&quot;5&quot;/&gt;&lt;property id=&quot;20300&quot; value=&quot;Slide 59 - &amp;quot;vSphere 4.1 – HA Enhancements&amp;quot;&quot;/&gt;&lt;property id=&quot;20307&quot; value=&quot;1411&quot;/&gt;&lt;/object&gt;&lt;object type=&quot;3&quot; unique_id=&quot;324266&quot;&gt;&lt;property id=&quot;20148&quot; value=&quot;5&quot;/&gt;&lt;property id=&quot;20300&quot; value=&quot;Slide 60&quot;/&gt;&lt;property id=&quot;20307&quot; value=&quot;1413&quot;/&gt;&lt;/object&gt;&lt;object type=&quot;3&quot; unique_id=&quot;324268&quot;&gt;&lt;property id=&quot;20148&quot; value=&quot;5&quot;/&gt;&lt;property id=&quot;20300&quot; value=&quot;Slide 61 - &amp;quot;vSphere 4.1 – Fault Tolerance (FT) Enhancements&amp;quot;&quot;/&gt;&lt;property id=&quot;20307&quot; value=&quot;1415&quot;/&gt;&lt;/object&gt;&lt;object type=&quot;3&quot; unique_id=&quot;324271&quot;&gt;&lt;property id=&quot;20148&quot; value=&quot;5&quot;/&gt;&lt;property id=&quot;20300&quot; value=&quot;Slide 62 - &amp;quot;vSphere 4.1 – vCenter Server – Migration to 64-bit &amp;quot;&quot;/&gt;&lt;property id=&quot;20307&quot; value=&quot;1418&quot;/&gt;&lt;/object&gt;&lt;object type=&quot;3&quot; unique_id=&quot;324272&quot;&gt;&lt;property id=&quot;20148&quot; value=&quot;5&quot;/&gt;&lt;property id=&quot;20300&quot; value=&quot;Slide 63 - &amp;quot;vSphere 4.1 – Enhanced vCenter Scalability – “Cloud Scale”&amp;quot;&quot;/&gt;&lt;property id=&quot;20307&quot; value=&quot;1419&quot;/&gt;&lt;/object&gt;&lt;object type=&quot;3&quot; unique_id=&quot;324274&quot;&gt;&lt;property id=&quot;20148&quot; value=&quot;5&quot;/&gt;&lt;property id=&quot;20300&quot; value=&quot;Slide 64 - &amp;quot;vSphere 4.1 – Update Manager Enhancements&amp;quot;&quot;/&gt;&lt;property id=&quot;20307&quot; value=&quot;1421&quot;/&gt;&lt;/object&gt;&lt;object type=&quot;3&quot; unique_id=&quot;324275&quot;&gt;&lt;property id=&quot;20148&quot; value=&quot;5&quot;/&gt;&lt;property id=&quot;20300&quot; value=&quot;Slide 65 - &amp;quot;vSphere 4.1 – Host Profiles Enhancements&amp;quot;&quot;/&gt;&lt;property id=&quot;20307&quot; value=&quot;1422&quot;/&gt;&lt;/object&gt;&lt;object type=&quot;3&quot; unique_id=&quot;324276&quot;&gt;&lt;property id=&quot;20148&quot; value=&quot;5&quot;/&gt;&lt;property id=&quot;20300&quot; value=&quot;Slide 66 - &amp;quot;vSphere 4.1 – Orchestrator Enhancements&amp;quot;&quot;/&gt;&lt;property id=&quot;20307&quot; value=&quot;1423&quot;/&gt;&lt;/object&gt;&lt;object type=&quot;3&quot; unique_id=&quot;324277&quot;&gt;&lt;property id=&quot;20148&quot; value=&quot;5&quot;/&gt;&lt;property id=&quot;20300&quot; value=&quot;Slide 67 - &amp;quot;vSphere 4.1 – Active Directory Support &amp;quot;&quot;/&gt;&lt;property id=&quot;20307&quot; value=&quot;1424&quot;/&gt;&lt;/object&gt;&lt;object type=&quot;3&quot; unique_id=&quot;324278&quot;&gt;&lt;property id=&quot;20148&quot; value=&quot;5&quot;/&gt;&lt;property id=&quot;20300&quot; value=&quot;Slide 68 - &amp;quot;vSphere 4.1 – Converter Enhancements&amp;quot;&quot;/&gt;&lt;property id=&quot;20307&quot; value=&quot;1425&quot;/&gt;&lt;/object&gt;&lt;object type=&quot;3&quot; unique_id=&quot;324279&quot;&gt;&lt;property id=&quot;20148&quot; value=&quot;5&quot;/&gt;&lt;property id=&quot;20300&quot; value=&quot;Slide 69 - &amp;quot;Management  - Other New Features&amp;quot;&quot;/&gt;&lt;property id=&quot;20307&quot; value=&quot;1426&quot;/&gt;&lt;/object&gt;&lt;object type=&quot;3&quot; unique_id=&quot;324280&quot;&gt;&lt;property id=&quot;20148&quot; value=&quot;5&quot;/&gt;&lt;property id=&quot;20300&quot; value=&quot;Slide 71 - &amp;quot;vSphere 4.1 – Expanded HCL&amp;quot;&quot;/&gt;&lt;property id=&quot;20307&quot; value=&quot;1427&quot;/&gt;&lt;/object&gt;&lt;object type=&quot;3&quot; unique_id=&quot;324281&quot;&gt;&lt;property id=&quot;20148&quot; value=&quot;5&quot;/&gt;&lt;property id=&quot;20300&quot; value=&quot;Slide 72 - &amp;quot;Broader Ecosystem – More Technology and Service Providers&amp;quot;&quot;/&gt;&lt;property id=&quot;20307&quot; value=&quot;1428&quot;/&gt;&lt;/object&gt;&lt;object type=&quot;3&quot; unique_id=&quot;352437&quot;&gt;&lt;property id=&quot;20148&quot; value=&quot;5&quot;/&gt;&lt;property id=&quot;20300&quot; value=&quot;Slide 167 - &amp;quot;How to use this slide deck&amp;quot;&quot;/&gt;&lt;property id=&quot;20307&quot; value=&quot;1444&quot;/&gt;&lt;/object&gt;&lt;object type=&quot;3&quot; unique_id=&quot;352438&quot;&gt;&lt;property id=&quot;20148&quot; value=&quot;5&quot;/&gt;&lt;property id=&quot;20300&quot; value=&quot;Slide 168 - &amp;quot;1. Cost Per Application – the right metric to determine and compare acquisition costs&amp;#x0D;&amp;#x0A;&amp;#x0D;&amp;#x0A;2. Why VMware vSphere can &quot;/&gt;&lt;property id=&quot;20307&quot; value=&quot;1445&quot;/&gt;&lt;/object&gt;&lt;object type=&quot;3&quot; unique_id=&quot;352439&quot;&gt;&lt;property id=&quot;20148&quot; value=&quot;5&quot;/&gt;&lt;property id=&quot;20300&quot; value=&quot;Slide 169 - &amp;quot;VM Density is Critical in Virtual Environment&amp;quot;&quot;/&gt;&lt;property id=&quot;20307&quot; value=&quot;1446&quot;/&gt;&lt;/object&gt;&lt;object type=&quot;3&quot; unique_id=&quot;352440&quot;&gt;&lt;property id=&quot;20148&quot; value=&quot;5&quot;/&gt;&lt;property id=&quot;20300&quot; value=&quot;Slide 170 - &amp;quot;Factor in Significant Acquisition Costs&amp;quot;&quot;/&gt;&lt;property id=&quot;20307&quot; value=&quot;1447&quot;/&gt;&lt;/object&gt;&lt;object type=&quot;3&quot; unique_id=&quot;352441&quot;&gt;&lt;property id=&quot;20148&quot; value=&quot;5&quot;/&gt;&lt;property id=&quot;20300&quot; value=&quot;Slide 171 - &amp;quot;Cost-per-Application Defined&amp;quot;&quot;/&gt;&lt;property id=&quot;20307&quot; value=&quot;1448&quot;/&gt;&lt;/object&gt;&lt;object type=&quot;3&quot; unique_id=&quot;352442&quot;&gt;&lt;property id=&quot;20148&quot; value=&quot;5&quot;/&gt;&lt;property id=&quot;20300&quot; value=&quot;Slide 172 - &amp;quot;Higher Consolidation: VMware Density Advantage&amp;quot;&quot;/&gt;&lt;property id=&quot;20307&quot; value=&quot;1449&quot;/&gt;&lt;/object&gt;&lt;object type=&quot;3&quot; unique_id=&quot;352443&quot;&gt;&lt;property id=&quot;20148&quot; value=&quot;5&quot;/&gt;&lt;property id=&quot;20300&quot; value=&quot;Slide 173 - &amp;quot;Memory Oversubscription&amp;quot;&quot;/&gt;&lt;property id=&quot;20307&quot; value=&quot;1450&quot;/&gt;&lt;/object&gt;&lt;object type=&quot;3&quot; unique_id=&quot;352444&quot;&gt;&lt;property id=&quot;20148&quot; value=&quot;5&quot;/&gt;&lt;property id=&quot;20300&quot; value=&quot;Slide 174 - &amp;quot;Third Party Testing on SQL and SPECjbb&amp;quot;&quot;/&gt;&lt;property id=&quot;20307&quot; value=&quot;1451&quot;/&gt;&lt;/object&gt;&lt;object type=&quot;3&quot; unique_id=&quot;352445&quot;&gt;&lt;property id=&quot;20148&quot; value=&quot;5&quot;/&gt;&lt;property id=&quot;20300&quot; value=&quot;Slide 175 - &amp;quot;Cost Per Application Comparison – SMB&amp;quot;&quot;/&gt;&lt;property id=&quot;20307&quot; value=&quot;1452&quot;/&gt;&lt;/object&gt;&lt;object type=&quot;3&quot; unique_id=&quot;352446&quot;&gt;&lt;property id=&quot;20148&quot; value=&quot;5&quot;/&gt;&lt;property id=&quot;20300&quot; value=&quot;Slide 176 - &amp;quot;VMware vSphere™ = Lowest Cost Per Application&amp;quot;&quot;/&gt;&lt;property id=&quot;20307&quot; value=&quot;1453&quot;/&gt;&lt;/object&gt;&lt;object type=&quot;3&quot; unique_id=&quot;352447&quot;&gt;&lt;property id=&quot;20148&quot; value=&quot;5&quot;/&gt;&lt;property id=&quot;20300&quot; value=&quot;Slide 177 - &amp;quot;VMware vSphere™ = Lowest Cost Per Application&amp;quot;&quot;/&gt;&lt;property id=&quot;20307&quot; value=&quot;1454&quot;/&gt;&lt;/object&gt;&lt;object type=&quot;3&quot; unique_id=&quot;352448&quot;&gt;&lt;property id=&quot;20148&quot; value=&quot;5&quot;/&gt;&lt;property id=&quot;20300&quot; value=&quot;Slide 178 - &amp;quot;Cost Per Application Comparison – Mid-size&amp;quot;&quot;/&gt;&lt;property id=&quot;20307&quot; value=&quot;1455&quot;/&gt;&lt;/object&gt;&lt;object type=&quot;3&quot; unique_id=&quot;352449&quot;&gt;&lt;property id=&quot;20148&quot; value=&quot;5&quot;/&gt;&lt;property id=&quot;20300&quot; value=&quot;Slide 179 - &amp;quot;VMware vSphere™ = Lowest Cost Per Application&amp;quot;&quot;/&gt;&lt;property id=&quot;20307&quot; value=&quot;1456&quot;/&gt;&lt;/object&gt;&lt;object type=&quot;3&quot; unique_id=&quot;352450&quot;&gt;&lt;property id=&quot;20148&quot; value=&quot;5&quot;/&gt;&lt;property id=&quot;20300&quot; value=&quot;Slide 180 - &amp;quot;VMware vSphere™ = Lowest Cost Per Application&amp;quot;&quot;/&gt;&lt;property id=&quot;20307&quot; value=&quot;1457&quot;/&gt;&lt;/object&gt;&lt;object type=&quot;3&quot; unique_id=&quot;352451&quot;&gt;&lt;property id=&quot;20148&quot; value=&quot;5&quot;/&gt;&lt;property id=&quot;20300&quot; value=&quot;Slide 181 - &amp;quot;VMware vSphere™ = Lowest Cost Per Application&amp;quot;&quot;/&gt;&lt;property id=&quot;20307&quot; value=&quot;1458&quot;/&gt;&lt;/object&gt;&lt;object type=&quot;3&quot; unique_id=&quot;352452&quot;&gt;&lt;property id=&quot;20148&quot; value=&quot;5&quot;/&gt;&lt;property id=&quot;20300&quot; value=&quot;Slide 182 - &amp;quot;Cost Per Application Comparison – Enterprise&amp;quot;&quot;/&gt;&lt;property id=&quot;20307&quot; value=&quot;1459&quot;/&gt;&lt;/object&gt;&lt;object type=&quot;3&quot; unique_id=&quot;352453&quot;&gt;&lt;property id=&quot;20148&quot; value=&quot;5&quot;/&gt;&lt;property id=&quot;20300&quot; value=&quot;Slide 183 - &amp;quot;VMware vSphere™ = Lowest Cost Per Application&amp;quot;&quot;/&gt;&lt;property id=&quot;20307&quot; value=&quot;1460&quot;/&gt;&lt;/object&gt;&lt;object type=&quot;3&quot; unique_id=&quot;352454&quot;&gt;&lt;property id=&quot;20148&quot; value=&quot;5&quot;/&gt;&lt;property id=&quot;20300&quot; value=&quot;Slide 184 - &amp;quot;VMware vSphere™ = Lowest Cost Per Application&amp;quot;&quot;/&gt;&lt;property id=&quot;20307&quot; value=&quot;1461&quot;/&gt;&lt;/object&gt;&lt;object type=&quot;3&quot; unique_id=&quot;352455&quot;&gt;&lt;property id=&quot;20148&quot; value=&quot;5&quot;/&gt;&lt;property id=&quot;20300&quot; value=&quot;Slide 185 - &amp;quot;CAPEX Tool: Cost-per-App Calculator&amp;quot;&quot;/&gt;&lt;property id=&quot;20307&quot; value=&quot;1462&quot;/&gt;&lt;/object&gt;&lt;object type=&quot;3&quot; unique_id=&quot;352456&quot;&gt;&lt;property id=&quot;20148&quot; value=&quot;5&quot;/&gt;&lt;property id=&quot;20300&quot; value=&quot;Slide 186 - &amp;quot;More Functionality at Lower Price Point&amp;quot;&quot;/&gt;&lt;property id=&quot;20307&quot; value=&quot;1463&quot;/&gt;&lt;/object&gt;&lt;object type=&quot;3&quot; unique_id=&quot;352457&quot;&gt;&lt;property id=&quot;20148&quot; value=&quot;5&quot;/&gt;&lt;property id=&quot;20300&quot; value=&quot;Slide 187&quot;/&gt;&lt;property id=&quot;20307&quot; value=&quot;1464&quot;/&gt;&lt;/object&gt;&lt;object type=&quot;3&quot; unique_id=&quot;352458&quot;&gt;&lt;property id=&quot;20148&quot; value=&quot;5&quot;/&gt;&lt;property id=&quot;20300&quot; value=&quot;Slide 188&quot;/&gt;&lt;property id=&quot;20307&quot; value=&quot;1465&quot;/&gt;&lt;/object&gt;&lt;object type=&quot;3&quot; unique_id=&quot;352459&quot;&gt;&lt;property id=&quot;20148&quot; value=&quot;5&quot;/&gt;&lt;property id=&quot;20300&quot; value=&quot;Slide 189&quot;/&gt;&lt;property id=&quot;20307&quot; value=&quot;1466&quot;/&gt;&lt;/object&gt;&lt;object type=&quot;3&quot; unique_id=&quot;352460&quot;&gt;&lt;property id=&quot;20148&quot; value=&quot;5&quot;/&gt;&lt;property id=&quot;20300&quot; value=&quot;Slide 190 - &amp;quot;Features comparison – Hyper-V R2, and XenServer 5.5 + Essentials&amp;quot;&quot;/&gt;&lt;property id=&quot;20307&quot; value=&quot;1467&quot;/&gt;&lt;/object&gt;&lt;object type=&quot;3&quot; unique_id=&quot;352461&quot;&gt;&lt;property id=&quot;20148&quot; value=&quot;5&quot;/&gt;&lt;property id=&quot;20300&quot; value=&quot;Slide 191 - &amp;quot;VMware vSphere: Most Efficient&amp;quot;&quot;/&gt;&lt;property id=&quot;20307&quot; value=&quot;1468&quot;/&gt;&lt;/object&gt;&lt;object type=&quot;3&quot; unique_id=&quot;352462&quot;&gt;&lt;property id=&quot;20148&quot; value=&quot;5&quot;/&gt;&lt;property id=&quot;20300&quot; value=&quot;Slide 192 - &amp;quot;vSphere: Uncompromised Control&amp;quot;&quot;/&gt;&lt;property id=&quot;20307&quot; value=&quot;1469&quot;/&gt;&lt;/object&gt;&lt;object type=&quot;3&quot; unique_id=&quot;352463&quot;&gt;&lt;property id=&quot;20148&quot; value=&quot;5&quot;/&gt;&lt;property id=&quot;20300&quot; value=&quot;Slide 193 - &amp;quot;vSphere: Maximum Choice&amp;quot;&quot;/&gt;&lt;property id=&quot;20307&quot; value=&quot;1470&quot;/&gt;&lt;/object&gt;&lt;object type=&quot;3&quot; unique_id=&quot;352464&quot;&gt;&lt;property id=&quot;20148&quot; value=&quot;5&quot;/&gt;&lt;property id=&quot;20300&quot; value=&quot;Slide 194 - &amp;quot;Features comparison – Hyper-V v.1, XenServer 5.0 + Essentials&amp;quot;&quot;/&gt;&lt;property id=&quot;20307&quot; value=&quot;1471&quot;/&gt;&lt;/object&gt;&lt;object type=&quot;3&quot; unique_id=&quot;352465&quot;&gt;&lt;property id=&quot;20148&quot; value=&quot;5&quot;/&gt;&lt;property id=&quot;20300&quot; value=&quot;Slide 195 - &amp;quot;VMware vSphere: Most Efficient&amp;quot;&quot;/&gt;&lt;property id=&quot;20307&quot; value=&quot;1472&quot;/&gt;&lt;/object&gt;&lt;object type=&quot;3&quot; unique_id=&quot;352466&quot;&gt;&lt;property id=&quot;20148&quot; value=&quot;5&quot;/&gt;&lt;property id=&quot;20300&quot; value=&quot;Slide 196 - &amp;quot;vSphere: Uncompromised Control&amp;quot;&quot;/&gt;&lt;property id=&quot;20307&quot; value=&quot;1473&quot;/&gt;&lt;/object&gt;&lt;object type=&quot;3&quot; unique_id=&quot;352467&quot;&gt;&lt;property id=&quot;20148&quot; value=&quot;5&quot;/&gt;&lt;property id=&quot;20300&quot; value=&quot;Slide 197 - &amp;quot;vSphere: Maximum Choice&amp;quot;&quot;/&gt;&lt;property id=&quot;20307&quot; value=&quot;1474&quot;/&gt;&lt;/object&gt;&lt;object type=&quot;3&quot; unique_id=&quot;352468&quot;&gt;&lt;property id=&quot;20148&quot; value=&quot;5&quot;/&gt;&lt;property id=&quot;20300&quot; value=&quot;Slide 198 - &amp;quot;MS System Center Licensing and Deployment Requirements&amp;quot;&quot;/&gt;&lt;property id=&quot;20307&quot; value=&quot;1475&quot;/&gt;&lt;/object&gt;&lt;object type=&quot;3&quot; unique_id=&quot;352469&quot;&gt;&lt;property id=&quot;20148&quot; value=&quot;5&quot;/&gt;&lt;property id=&quot;20300&quot; value=&quot;Slide 199 - &amp;quot;Windows Server 2008 R2 Virtualization Costs&amp;quot;&quot;/&gt;&lt;property id=&quot;20307&quot; value=&quot;1476&quot;/&gt;&lt;/object&gt;&lt;object type=&quot;3&quot; unique_id=&quot;352470&quot;&gt;&lt;property id=&quot;20148&quot; value=&quot;5&quot;/&gt;&lt;property id=&quot;20300&quot; value=&quot;Slide 200 - &amp;quot;System Center Deployment - Summary&amp;quot;&quot;/&gt;&lt;property id=&quot;20307&quot; value=&quot;1477&quot;/&gt;&lt;/object&gt;&lt;object type=&quot;3&quot; unique_id=&quot;352471&quot;&gt;&lt;property id=&quot;20148&quot; value=&quot;5&quot;/&gt;&lt;property id=&quot;20300&quot; value=&quot;Slide 201 - &amp;quot;To manage 100 VMs, MS System Center requires at least 5 physical servers&amp;quot;&quot;/&gt;&lt;property id=&quot;20307&quot; value=&quot;1478&quot;/&gt;&lt;/object&gt;&lt;object type=&quot;3&quot; unique_id=&quot;352472&quot;&gt;&lt;property id=&quot;20148&quot; value=&quot;5&quot;/&gt;&lt;property id=&quot;20300&quot; value=&quot;Slide 202 - &amp;quot;System Center Essential 2007&amp;quot;&quot;/&gt;&lt;property id=&quot;20307&quot; value=&quot;1479&quot;/&gt;&lt;/object&gt;&lt;object type=&quot;3&quot; unique_id=&quot;352473&quot;&gt;&lt;property id=&quot;20148&quot; value=&quot;5&quot;/&gt;&lt;property id=&quot;20300&quot; value=&quot;Slide 203 - &amp;quot;SC Operations Manager 2007&amp;quot;&quot;/&gt;&lt;property id=&quot;20307&quot; value=&quot;1480&quot;/&gt;&lt;/object&gt;&lt;object type=&quot;3&quot; unique_id=&quot;352474&quot;&gt;&lt;property id=&quot;20148&quot; value=&quot;5&quot;/&gt;&lt;property id=&quot;20300&quot; value=&quot;Slide 204 - &amp;quot;SCOM ‘07 Multiple Servers, Single Mgmt. Group&amp;quot;&quot;/&gt;&lt;property id=&quot;20307&quot; value=&quot;1481&quot;/&gt;&lt;/object&gt;&lt;object type=&quot;3&quot; unique_id=&quot;352475&quot;&gt;&lt;property id=&quot;20148&quot; value=&quot;5&quot;/&gt;&lt;property id=&quot;20300&quot; value=&quot;Slide 205 - &amp;quot;SC Configuration Manager 2007&amp;quot;&quot;/&gt;&lt;property id=&quot;20307&quot; value=&quot;1482&quot;/&gt;&lt;/object&gt;&lt;object type=&quot;3&quot; unique_id=&quot;352476&quot;&gt;&lt;property id=&quot;20148&quot; value=&quot;5&quot;/&gt;&lt;property id=&quot;20300&quot; value=&quot;Slide 206 - &amp;quot;SC Virtual Machine Manager 2008&amp;quot;&quot;/&gt;&lt;property id=&quot;20307&quot; value=&quot;1483&quot;/&gt;&lt;/object&gt;&lt;object type=&quot;3&quot; unique_id=&quot;352477&quot;&gt;&lt;property id=&quot;20148&quot; value=&quot;5&quot;/&gt;&lt;property id=&quot;20300&quot; value=&quot;Slide 207 - &amp;quot;To manage 100 VM, VMware vCenter requires 2 physical servers &amp;quot;&quot;/&gt;&lt;property id=&quot;20307&quot; value=&quot;1484&quot;/&gt;&lt;/object&gt;&lt;object type=&quot;3&quot; unique_id=&quot;352478&quot;&gt;&lt;property id=&quot;20148&quot; value=&quot;5&quot;/&gt;&lt;property id=&quot;20300&quot; value=&quot;Slide 208 - &amp;quot;SOLUTIONTRACK&amp;quot;&quot;/&gt;&lt;property id=&quot;20307&quot; value=&quot;1485&quot;/&gt;&lt;/object&gt;&lt;object type=&quot;3&quot; unique_id=&quot;353312&quot;&gt;&lt;property id=&quot;20148&quot; value=&quot;5&quot;/&gt;&lt;property id=&quot;20300&quot; value=&quot;Slide 70 - &amp;quot;vSphere 4.1&amp;#x0D;&amp;#x0A;SUSE Linux Enterprise Server for VMware &amp;quot;&quot;/&gt;&lt;property id=&quot;20307&quot; value=&quot;1486&quot;/&gt;&lt;/object&gt;&lt;object type=&quot;3&quot; unique_id=&quot;378889&quot;&gt;&lt;property id=&quot;20148&quot; value=&quot;5&quot;/&gt;&lt;property id=&quot;20300&quot; value=&quot;Slide 107 - &amp;quot;Agenda&amp;quot;&quot;/&gt;&lt;property id=&quot;20307&quot; value=&quot;1487&quot;/&gt;&lt;/object&gt;&lt;object type=&quot;3&quot; unique_id=&quot;378890&quot;&gt;&lt;property id=&quot;20148&quot; value=&quot;5&quot;/&gt;&lt;property id=&quot;20300&quot; value=&quot;Slide 108 - &amp;quot;The journey to the private cloud begins with server virtualization…&amp;quot;&quot;/&gt;&lt;property id=&quot;20307&quot; value=&quot;1488&quot;/&gt;&lt;/object&gt;&lt;object type=&quot;3&quot; unique_id=&quot;378891&quot;&gt;&lt;property id=&quot;20148&quot; value=&quot;5&quot;/&gt;&lt;property id=&quot;20300&quot; value=&quot;Slide 109 - &amp;quot;…with cost savings from VMware technology all along the way&amp;quot;&quot;/&gt;&lt;property id=&quot;20307&quot; value=&quot;1489&quot;/&gt;&lt;/object&gt;&lt;object type=&quot;3&quot; unique_id=&quot;378892&quot;&gt;&lt;property id=&quot;20148&quot; value=&quot;5&quot;/&gt;&lt;property id=&quot;20300&quot; value=&quot;Slide 110 - &amp;quot;ROI/TCO: Virtualization of Sample Environment&amp;quot;&quot;/&gt;&lt;property id=&quot;20307&quot; value=&quot;1490&quot;/&gt;&lt;/object&gt;&lt;object type=&quot;3&quot; unique_id=&quot;378893&quot;&gt;&lt;property id=&quot;20148&quot; value=&quot;5&quot;/&gt;&lt;property id=&quot;20300&quot; value=&quot;Slide 111 - &amp;quot;TCO: Physical Environment&amp;quot;&quot;/&gt;&lt;property id=&quot;20307&quot; value=&quot;1491&quot;/&gt;&lt;/object&gt;&lt;object type=&quot;3&quot; unique_id=&quot;378894&quot;&gt;&lt;property id=&quot;20148&quot; value=&quot;5&quot;/&gt;&lt;property id=&quot;20300&quot; value=&quot;Slide 112 - &amp;quot;TCO: Server Virtualization&amp;quot;&quot;/&gt;&lt;property id=&quot;20307&quot; value=&quot;1492&quot;/&gt;&lt;/object&gt;&lt;object type=&quot;3&quot; unique_id=&quot;378895&quot;&gt;&lt;property id=&quot;20148&quot; value=&quot;5&quot;/&gt;&lt;property id=&quot;20300&quot; value=&quot;Slide 113 - &amp;quot;Customers validate ROI savings with VMware technology&amp;quot;&quot;/&gt;&lt;property id=&quot;20307&quot; value=&quot;1493&quot;/&gt;&lt;/object&gt;&lt;object type=&quot;3&quot; unique_id=&quot;378896&quot;&gt;&lt;property id=&quot;20148&quot; value=&quot;5&quot;/&gt;&lt;property id=&quot;20300&quot; value=&quot;Slide 114 - &amp;quot;TCO: Operations Management&amp;quot;&quot;/&gt;&lt;property id=&quot;20307&quot; value=&quot;1494&quot;/&gt;&lt;/object&gt;&lt;object type=&quot;3&quot; unique_id=&quot;378897&quot;&gt;&lt;property id=&quot;20148&quot; value=&quot;5&quot;/&gt;&lt;property id=&quot;20300&quot; value=&quot;Slide 115 - &amp;quot;Customers report gains in server administration productivity&amp;quot;&quot;/&gt;&lt;property id=&quot;20307&quot; value=&quot;1495&quot;/&gt;&lt;/object&gt;&lt;object type=&quot;3&quot; unique_id=&quot;378898&quot;&gt;&lt;property id=&quot;20148&quot; value=&quot;5&quot;/&gt;&lt;property id=&quot;20300&quot; value=&quot;Slide 116 - &amp;quot;TCO: Disaster Recovery&amp;quot;&quot;/&gt;&lt;property id=&quot;20307&quot; value=&quot;1496&quot;/&gt;&lt;/object&gt;&lt;object type=&quot;3&quot; unique_id=&quot;378899&quot;&gt;&lt;property id=&quot;20148&quot; value=&quot;5&quot;/&gt;&lt;property id=&quot;20300&quot; value=&quot;Slide 117 - &amp;quot;Customers significantly reduce workload migration times between datacenters&amp;quot;&quot;/&gt;&lt;property id=&quot;20307&quot; value=&quot;1497&quot;/&gt;&lt;/object&gt;&lt;object type=&quot;3&quot; unique_id=&quot;378900&quot;&gt;&lt;property id=&quot;20148&quot; value=&quot;5&quot;/&gt;&lt;property id=&quot;20300&quot; value=&quot;Slide 118 - &amp;quot;TCO: Desktop Virtualization&amp;quot;&quot;/&gt;&lt;property id=&quot;20307&quot; value=&quot;1498&quot;/&gt;&lt;/object&gt;&lt;object type=&quot;3&quot; unique_id=&quot;378901&quot;&gt;&lt;property id=&quot;20148&quot; value=&quot;5&quot;/&gt;&lt;property id=&quot;20300&quot; value=&quot;Slide 119 - &amp;quot;Customers simplified desktop management with VMware View&amp;quot;&quot;/&gt;&lt;property id=&quot;20307&quot; value=&quot;1499&quot;/&gt;&lt;/object&gt;&lt;object type=&quot;3&quot; unique_id=&quot;378902&quot;&gt;&lt;property id=&quot;20148&quot; value=&quot;5&quot;/&gt;&lt;property id=&quot;20300&quot; value=&quot;Slide 120 - &amp;quot;TCO: Cloud Services&amp;quot;&quot;/&gt;&lt;property id=&quot;20307&quot; value=&quot;1500&quot;/&gt;&lt;/object&gt;&lt;object type=&quot;3&quot; unique_id=&quot;378903&quot;&gt;&lt;property id=&quot;20148&quot; value=&quot;5&quot;/&gt;&lt;property id=&quot;20300&quot; value=&quot;Slide 121 - &amp;quot;TCO: VMware virtualization &amp;amp; journey to the cloud&amp;quot;&quot;/&gt;&lt;property id=&quot;20307&quot; value=&quot;1501&quot;/&gt;&lt;/object&gt;&lt;object type=&quot;3&quot; unique_id=&quot;378904&quot;&gt;&lt;property id=&quot;20148&quot; value=&quot;5&quot;/&gt;&lt;property id=&quot;20300&quot; value=&quot;Slide 122 - &amp;quot;Green Savings over 5 Years&amp;quot;&quot;/&gt;&lt;property id=&quot;20307&quot; value=&quot;1502&quot;/&gt;&lt;/object&gt;&lt;object type=&quot;3&quot; unique_id=&quot;378905&quot;&gt;&lt;property id=&quot;20148&quot; value=&quot;5&quot;/&gt;&lt;property id=&quot;20300&quot; value=&quot;Slide 123 - &amp;quot;Agenda&amp;quot;&quot;/&gt;&lt;property id=&quot;20307&quot; value=&quot;1503&quot;/&gt;&lt;/object&gt;&lt;object type=&quot;3&quot; unique_id=&quot;378906&quot;&gt;&lt;property id=&quot;20148&quot; value=&quot;5&quot;/&gt;&lt;property id=&quot;20300&quot; value=&quot;Slide 124 - &amp;quot;Industry leading VM density&amp;quot;&quot;/&gt;&lt;property id=&quot;20307&quot; value=&quot;1504&quot;/&gt;&lt;/object&gt;&lt;object type=&quot;3&quot; unique_id=&quot;378907&quot;&gt;&lt;property id=&quot;20148&quot; value=&quot;5&quot;/&gt;&lt;property id=&quot;20300&quot; value=&quot;Slide 125 - &amp;quot;Cost per VM: Best value with VMware technology&amp;quot;&quot;/&gt;&lt;property id=&quot;20307&quot; value=&quot;1505&quot;/&gt;&lt;/object&gt;&lt;object type=&quot;3&quot; unique_id=&quot;378908&quot;&gt;&lt;property id=&quot;20148&quot; value=&quot;5&quot;/&gt;&lt;property id=&quot;20300&quot; value=&quot;Slide 126 - &amp;quot;Agenda&amp;quot;&quot;/&gt;&lt;property id=&quot;20307&quot; value=&quot;1512&quot;/&gt;&lt;/object&gt;&lt;object type=&quot;3&quot; unique_id=&quot;378909&quot;&gt;&lt;property id=&quot;20148&quot; value=&quot;5&quot;/&gt;&lt;property id=&quot;20300&quot; value=&quot;Slide 127 - &amp;quot;Comprehensive Value Proposition&amp;quot;&quot;/&gt;&lt;property id=&quot;20307&quot; value=&quot;1513&quot;/&gt;&lt;/object&gt;&lt;object type=&quot;3&quot; unique_id=&quot;378910&quot;&gt;&lt;property id=&quot;20148&quot; value=&quot;5&quot;/&gt;&lt;property id=&quot;20300&quot; value=&quot;Slide 128 - &amp;quot;Simplified Value Expression&amp;quot;&quot;/&gt;&lt;property id=&quot;20307&quot; value=&quot;1514&quot;/&gt;&lt;/object&gt;&lt;object type=&quot;3&quot; unique_id=&quot;378911&quot;&gt;&lt;property id=&quot;20148&quot; value=&quot;5&quot;/&gt;&lt;property id=&quot;20300&quot; value=&quot;Slide 129 - &amp;quot;Familiar Methodology&amp;quot;&quot;/&gt;&lt;property id=&quot;20307&quot; value=&quot;1515&quot;/&gt;&lt;/object&gt;&lt;object type=&quot;3&quot; unique_id=&quot;378912&quot;&gt;&lt;property id=&quot;20148&quot; value=&quot;5&quot;/&gt;&lt;property id=&quot;20300&quot; value=&quot;Slide 130 - &amp;quot;Scope and Modular Design&amp;quot;&quot;/&gt;&lt;property id=&quot;20307&quot; value=&quot;1516&quot;/&gt;&lt;/object&gt;&lt;object type=&quot;3&quot; unique_id=&quot;378913&quot;&gt;&lt;property id=&quot;20148&quot; value=&quot;5&quot;/&gt;&lt;property id=&quot;20300&quot; value=&quot;Slide 131 - &amp;quot;Access and Plug-In&amp;quot;&quot;/&gt;&lt;property id=&quot;20307&quot; value=&quot;1517&quot;/&gt;&lt;/object&gt;&lt;object type=&quot;3&quot; unique_id=&quot;378914&quot;&gt;&lt;property id=&quot;20148&quot; value=&quot;5&quot;/&gt;&lt;property id=&quot;20300&quot; value=&quot;Slide 132 - &amp;quot;Offline Capability&amp;quot;&quot;/&gt;&lt;property id=&quot;20307&quot; value=&quot;1518&quot;/&gt;&lt;/object&gt;&lt;object type=&quot;3&quot; unique_id=&quot;378915&quot;&gt;&lt;property id=&quot;20148&quot; value=&quot;5&quot;/&gt;&lt;property id=&quot;20300&quot; value=&quot;Slide 133 - &amp;quot;Server Virtualization Analysis&amp;quot;&quot;/&gt;&lt;property id=&quot;20307&quot; value=&quot;1519&quot;/&gt;&lt;/object&gt;&lt;object type=&quot;3&quot; unique_id=&quot;378916&quot;&gt;&lt;property id=&quot;20148&quot; value=&quot;5&quot;/&gt;&lt;property id=&quot;20300&quot; value=&quot;Slide 134 - &amp;quot;Server Configuration&amp;quot;&quot;/&gt;&lt;property id=&quot;20307&quot; value=&quot;1520&quot;/&gt;&lt;/object&gt;&lt;object type=&quot;3&quot; unique_id=&quot;378917&quot;&gt;&lt;property id=&quot;20148&quot; value=&quot;5&quot;/&gt;&lt;property id=&quot;20300&quot; value=&quot;Slide 135 - &amp;quot;Workloads&amp;quot;&quot;/&gt;&lt;property id=&quot;20307&quot; value=&quot;1521&quot;/&gt;&lt;/object&gt;&lt;object type=&quot;3&quot; unique_id=&quot;378918&quot;&gt;&lt;property id=&quot;20148&quot; value=&quot;5&quot;/&gt;&lt;property id=&quot;20300&quot; value=&quot;Slide 136 - &amp;quot;Server Consolidation&amp;quot;&quot;/&gt;&lt;property id=&quot;20307&quot; value=&quot;1522&quot;/&gt;&lt;/object&gt;&lt;object type=&quot;3&quot; unique_id=&quot;378919&quot;&gt;&lt;property id=&quot;20148&quot; value=&quot;5&quot;/&gt;&lt;property id=&quot;20300&quot; value=&quot;Slide 137 - &amp;quot;100% Virtualization?&amp;quot;&quot;/&gt;&lt;property id=&quot;20307&quot; value=&quot;1523&quot;/&gt;&lt;/object&gt;&lt;object type=&quot;3&quot; unique_id=&quot;378920&quot;&gt;&lt;property id=&quot;20148&quot; value=&quot;5&quot;/&gt;&lt;property id=&quot;20300&quot; value=&quot;Slide 138 - &amp;quot;Savings on Power and Cooling&amp;quot;&quot;/&gt;&lt;property id=&quot;20307&quot; value=&quot;1524&quot;/&gt;&lt;/object&gt;&lt;object type=&quot;3&quot; unique_id=&quot;378921&quot;&gt;&lt;property id=&quot;20148&quot; value=&quot;5&quot;/&gt;&lt;property id=&quot;20300&quot; value=&quot;Slide 139 - &amp;quot;Impact on Server Storage&amp;quot;&quot;/&gt;&lt;property id=&quot;20307&quot; value=&quot;1525&quot;/&gt;&lt;/object&gt;&lt;object type=&quot;3&quot; unique_id=&quot;378922&quot;&gt;&lt;property id=&quot;20148&quot; value=&quot;5&quot;/&gt;&lt;property id=&quot;20300&quot; value=&quot;Slide 140 - &amp;quot;Savings on Server Rack Space&amp;quot;&quot;/&gt;&lt;property id=&quot;20307&quot; value=&quot;1526&quot;/&gt;&lt;/object&gt;&lt;object type=&quot;3&quot; unique_id=&quot;378923&quot;&gt;&lt;property id=&quot;20148&quot; value=&quot;5&quot;/&gt;&lt;property id=&quot;20300&quot; value=&quot;Slide 141 - &amp;quot;Product Selection&amp;quot;&quot;/&gt;&lt;property id=&quot;20307&quot; value=&quot;1527&quot;/&gt;&lt;/object&gt;&lt;object type=&quot;3&quot; unique_id=&quot;378924&quot;&gt;&lt;property id=&quot;20148&quot; value=&quot;5&quot;/&gt;&lt;property id=&quot;20300&quot; value=&quot;Slide 142 - &amp;quot;Rear-View Mirror Look&amp;quot;&quot;/&gt;&lt;property id=&quot;20307&quot; value=&quot;1528&quot;/&gt;&lt;/object&gt;&lt;object type=&quot;3&quot; unique_id=&quot;378925&quot;&gt;&lt;property id=&quot;20148&quot; value=&quot;5&quot;/&gt;&lt;property id=&quot;20300&quot; value=&quot;Slide 143 - &amp;quot;Professional Services &amp;amp; Training&amp;quot;&quot;/&gt;&lt;property id=&quot;20307&quot; value=&quot;1529&quot;/&gt;&lt;/object&gt;&lt;object type=&quot;3&quot; unique_id=&quot;378926&quot;&gt;&lt;property id=&quot;20148&quot; value=&quot;5&quot;/&gt;&lt;property id=&quot;20300&quot; value=&quot;Slide 144 - &amp;quot;Beyond Server Consolidation&amp;quot;&quot;/&gt;&lt;property id=&quot;20307&quot; value=&quot;1530&quot;/&gt;&lt;/object&gt;&lt;object type=&quot;3&quot; unique_id=&quot;378927&quot;&gt;&lt;property id=&quot;20148&quot; value=&quot;5&quot;/&gt;&lt;property id=&quot;20300&quot; value=&quot;Slide 145 - &amp;quot;ROI / TCO Analysis Summary&amp;quot;&quot;/&gt;&lt;property id=&quot;20307&quot; value=&quot;1531&quot;/&gt;&lt;/object&gt;&lt;object type=&quot;3&quot; unique_id=&quot;380515&quot;&gt;&lt;property id=&quot;20148&quot; value=&quot;5&quot;/&gt;&lt;property id=&quot;20300&quot; value=&quot;Slide 147 - &amp;quot;Overview&amp;quot;&quot;/&gt;&lt;property id=&quot;20307&quot; value=&quot;1532&quot;/&gt;&lt;/object&gt;&lt;object type=&quot;3&quot; unique_id=&quot;380516&quot;&gt;&lt;property id=&quot;20148&quot; value=&quot;5&quot;/&gt;&lt;property id=&quot;20300&quot; value=&quot;Slide 307 - &amp;quot;Overview&amp;quot;&quot;/&gt;&lt;property id=&quot;20307&quot; value=&quot;1533&quot;/&gt;&lt;/object&gt;&lt;object type=&quot;3&quot; unique_id=&quot;383069&quot;&gt;&lt;property id=&quot;20148&quot; value=&quot;5&quot;/&gt;&lt;property id=&quot;20300&quot; value=&quot;Slide 18 - &amp;quot;VMware® ESX™/ESXi&amp;quot;&quot;/&gt;&lt;property id=&quot;20307&quot; value=&quot;1534&quot;/&gt;&lt;/object&gt;&lt;object type=&quot;3&quot; unique_id=&quot;386270&quot;&gt;&lt;property id=&quot;20148&quot; value=&quot;5&quot;/&gt;&lt;property id=&quot;20300&quot; value=&quot;Slide 39 - &amp;quot;SOLUTIONTRACK&amp;quot;&quot;/&gt;&lt;property id=&quot;20307&quot; value=&quot;1535&quot;/&gt;&lt;/object&gt;&lt;object type=&quot;3&quot; unique_id=&quot;386271&quot;&gt;&lt;property id=&quot;20148&quot; value=&quot;5&quot;/&gt;&lt;property id=&quot;20300&quot; value=&quot;Slide 157 - &amp;quot;SOLUTIONTRACK&amp;quot;&quot;/&gt;&lt;property id=&quot;20307&quot; value=&quot;1536&quot;/&gt;&lt;/object&gt;&lt;object type=&quot;3&quot; unique_id=&quot;397154&quot;&gt;&lt;property id=&quot;20148&quot; value=&quot;5&quot;/&gt;&lt;property id=&quot;20300&quot; value=&quot;Slide 148 - &amp;quot;Business 1: Consolidation&amp;quot;&quot;/&gt;&lt;property id=&quot;20307&quot; value=&quot;1538&quot;/&gt;&lt;/object&gt;&lt;object type=&quot;3&quot; unique_id=&quot;397155&quot;&gt;&lt;property id=&quot;20148&quot; value=&quot;5&quot;/&gt;&lt;property id=&quot;20300&quot; value=&quot;Slide 149 - &amp;quot;Business 2: Automation&amp;quot;&quot;/&gt;&lt;property id=&quot;20307&quot; value=&quot;1539&quot;/&gt;&lt;/object&gt;&lt;object type=&quot;3&quot; unique_id=&quot;397156&quot;&gt;&lt;property id=&quot;20148&quot; value=&quot;5&quot;/&gt;&lt;property id=&quot;20300&quot; value=&quot;Slide 150 - &amp;quot;Business 3: Reclaiming Business Energy&amp;quot;&quot;/&gt;&lt;property id=&quot;20307&quot; value=&quot;1540&quot;/&gt;&lt;/object&gt;&lt;object type=&quot;3&quot; unique_id=&quot;397157&quot;&gt;&lt;property id=&quot;20148&quot; value=&quot;5&quot;/&gt;&lt;property id=&quot;20300&quot; value=&quot;Slide 151 - &amp;quot;Business 4: Cloud Computing and Choice&amp;quot;&quot;/&gt;&lt;property id=&quot;20307&quot; value=&quot;1541&quot;/&gt;&lt;/object&gt;&lt;object type=&quot;3&quot; unique_id=&quot;397158&quot;&gt;&lt;property id=&quot;20148&quot; value=&quot;5&quot;/&gt;&lt;property id=&quot;20300&quot; value=&quot;Slide 152 - &amp;quot;Business 5: ROI/TCO&amp;quot;&quot;/&gt;&lt;property id=&quot;20307&quot; value=&quot;1542&quot;/&gt;&lt;/object&gt;&lt;object type=&quot;3&quot; unique_id=&quot;397159&quot;&gt;&lt;property id=&quot;20148&quot; value=&quot;5&quot;/&gt;&lt;property id=&quot;20300&quot; value=&quot;Slide 153 - &amp;quot;Summary&amp;quot;&quot;/&gt;&lt;property id=&quot;20307&quot; value=&quot;1543&quot;/&gt;&lt;/object&gt;&lt;object type=&quot;3&quot; unique_id=&quot;397160&quot;&gt;&lt;property id=&quot;20148&quot; value=&quot;5&quot;/&gt;&lt;property id=&quot;20300&quot; value=&quot;Slide 308 - &amp;quot;Technical 1: vSphere 4.1  Standard Edition&amp;quot;&quot;/&gt;&lt;property id=&quot;20307&quot; value=&quot;1544&quot;/&gt;&lt;/object&gt;&lt;object type=&quot;3&quot; unique_id=&quot;397161&quot;&gt;&lt;property id=&quot;20148&quot; value=&quot;5&quot;/&gt;&lt;property id=&quot;20300&quot; value=&quot;Slide 309 - &amp;quot;Technical 2: vSphere 4.1 Advanced Edition&amp;quot;&quot;/&gt;&lt;property id=&quot;20307&quot; value=&quot;1545&quot;/&gt;&lt;/object&gt;&lt;object type=&quot;3&quot; unique_id=&quot;397162&quot;&gt;&lt;property id=&quot;20148&quot; value=&quot;5&quot;/&gt;&lt;property id=&quot;20300&quot; value=&quot;Slide 310 - &amp;quot;Technical 3: vSphere 4.1 Enterprise Edition &amp;quot;&quot;/&gt;&lt;property id=&quot;20307&quot; value=&quot;1546&quot;/&gt;&lt;/object&gt;&lt;object type=&quot;3&quot; unique_id=&quot;397163&quot;&gt;&lt;property id=&quot;20148&quot; value=&quot;5&quot;/&gt;&lt;property id=&quot;20300&quot; value=&quot;Slide 311 - &amp;quot;Technical 4: vSphere 4.1 Enterprise Plus Edition &amp;quot;&quot;/&gt;&lt;property id=&quot;20307&quot; value=&quot;1547&quot;/&gt;&lt;/object&gt;&lt;object type=&quot;3&quot; unique_id=&quot;397164&quot;&gt;&lt;property id=&quot;20148&quot; value=&quot;5&quot;/&gt;&lt;property id=&quot;20300&quot; value=&quot;Slide 312 - &amp;quot;Technical 5: Choice and the Cloud&amp;quot;&quot;/&gt;&lt;property id=&quot;20307&quot; value=&quot;1548&quot;/&gt;&lt;/object&gt;&lt;object type=&quot;3&quot; unique_id=&quot;397165&quot;&gt;&lt;property id=&quot;20148&quot; value=&quot;5&quot;/&gt;&lt;property id=&quot;20300&quot; value=&quot;Slide 313 - &amp;quot;Summary&amp;quot;&quot;/&gt;&lt;property id=&quot;20307&quot; value=&quot;1549&quot;/&gt;&lt;/object&gt;&lt;/object&gt;&lt;object type=&quot;4&quot; unique_id=&quot;23902&quot;&gt;&lt;object type=&quot;5&quot; unique_id=&quot;23903&quot;&gt;&lt;property id=&quot;20149&quot; value=&quot;Mark Brunstad&quot;/&gt;&lt;property id=&quot;20150&quot; value=&quot;Technical Trainer&quot;/&gt;&lt;property id=&quot;20153&quot; value=&quot;mbrunstad@vmware.com&quot;/&gt;&lt;/object&gt;&lt;/object&gt;&lt;/object&gt;&lt;/database&gt;"/>
  <p:tag name="SECTOMILLISECCONVERTED" val="1"/>
</p:tagLst>
</file>

<file path=ppt/theme/theme1.xml><?xml version="1.0" encoding="utf-8"?>
<a:theme xmlns:a="http://schemas.openxmlformats.org/drawingml/2006/main" name="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000" b="1" i="0" u="none" strike="noStrike" kern="1200" cap="none" spc="0" normalizeH="0" baseline="0" noProof="0" dirty="0" smtClean="0">
            <a:ln>
              <a:noFill/>
            </a:ln>
            <a:solidFill>
              <a:schemeClr val="bg1"/>
            </a:solidFill>
            <a:effectLst/>
            <a:uLnTx/>
            <a:uFillTx/>
            <a:latin typeface="Arial" charset="0"/>
            <a:ea typeface="ＭＳ Ｐゴシック" pitchFamily="34" charset="-128"/>
            <a:cs typeface="+mn-cs"/>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a:spPr>
      <a:bodyPr rtlCol="0" anchor="ctr"/>
      <a:lstStyle>
        <a:defPPr algn="ctr">
          <a:defRPr/>
        </a:defPPr>
      </a:lstStyle>
    </a:spDef>
    <a:lnDef>
      <a:spPr bwMode="auto">
        <a:solidFill>
          <a:srgbClr val="0095D3"/>
        </a:solidFill>
        <a:ln w="15875" cap="flat" cmpd="sng" algn="ctr">
          <a:solidFill>
            <a:schemeClr val="tx1"/>
          </a:solidFill>
          <a:prstDash val="solid"/>
          <a:round/>
          <a:headEnd type="none" w="med" len="med"/>
          <a:tailEnd type="arrow"/>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a:spPr>
      <a:bodyPr rtlCol="0" anchor="ctr"/>
      <a:lstStyle>
        <a:defPPr algn="ctr">
          <a:defRPr/>
        </a:defPPr>
      </a:lstStyle>
    </a:spDef>
    <a:lnDef>
      <a:spPr bwMode="auto">
        <a:solidFill>
          <a:srgbClr val="0095D3"/>
        </a:solidFill>
        <a:ln w="15875" cap="flat" cmpd="sng" algn="ctr">
          <a:solidFill>
            <a:schemeClr val="tx1"/>
          </a:solidFill>
          <a:prstDash val="solid"/>
          <a:round/>
          <a:headEnd type="none" w="med" len="med"/>
          <a:tailEnd type="arrow"/>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VMware">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2.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21.xml><?xml version="1.0" encoding="utf-8"?>
<a:theme xmlns:a="http://schemas.openxmlformats.org/drawingml/2006/main" name="2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22.xml><?xml version="1.0" encoding="utf-8"?>
<a:theme xmlns:a="http://schemas.openxmlformats.org/drawingml/2006/main" name="3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23.xml><?xml version="1.0" encoding="utf-8"?>
<a:theme xmlns:a="http://schemas.openxmlformats.org/drawingml/2006/main" name="4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24.xml><?xml version="1.0" encoding="utf-8"?>
<a:theme xmlns:a="http://schemas.openxmlformats.org/drawingml/2006/main" name="5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25.xml><?xml version="1.0" encoding="utf-8"?>
<a:theme xmlns:a="http://schemas.openxmlformats.org/drawingml/2006/main" name="6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26.xml><?xml version="1.0" encoding="utf-8"?>
<a:theme xmlns:a="http://schemas.openxmlformats.org/drawingml/2006/main" name="7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27.xml><?xml version="1.0" encoding="utf-8"?>
<a:theme xmlns:a="http://schemas.openxmlformats.org/drawingml/2006/main" name="8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28.xml><?xml version="1.0" encoding="utf-8"?>
<a:theme xmlns:a="http://schemas.openxmlformats.org/drawingml/2006/main" name="9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Xantrion_Template_D3" id="{9CE9E034-5183-45B5-82F1-E45C31F0DAB8}" vid="{C5AADE47-EA45-4FCD-86FF-CA127A886CF7}"/>
    </a:ext>
  </a:extLst>
</a:theme>
</file>

<file path=ppt/theme/theme29.xml><?xml version="1.0" encoding="utf-8"?>
<a:theme xmlns:a="http://schemas.openxmlformats.org/drawingml/2006/main" name="10_Office Theme">
  <a:themeElements>
    <a:clrScheme name="Xantrion 1">
      <a:dk1>
        <a:srgbClr val="262F3C"/>
      </a:dk1>
      <a:lt1>
        <a:srgbClr val="FFFFFF"/>
      </a:lt1>
      <a:dk2>
        <a:srgbClr val="44546A"/>
      </a:dk2>
      <a:lt2>
        <a:srgbClr val="E7E6E6"/>
      </a:lt2>
      <a:accent1>
        <a:srgbClr val="916224"/>
      </a:accent1>
      <a:accent2>
        <a:srgbClr val="BB9959"/>
      </a:accent2>
      <a:accent3>
        <a:srgbClr val="A3B3CB"/>
      </a:accent3>
      <a:accent4>
        <a:srgbClr val="D7572B"/>
      </a:accent4>
      <a:accent5>
        <a:srgbClr val="858F98"/>
      </a:accent5>
      <a:accent6>
        <a:srgbClr val="43625C"/>
      </a:accent6>
      <a:hlink>
        <a:srgbClr val="508E96"/>
      </a:hlink>
      <a:folHlink>
        <a:srgbClr val="2C3C4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Xantrion_Template_D3" id="{9CE9E034-5183-45B5-82F1-E45C31F0DAB8}" vid="{C5AADE47-EA45-4FCD-86FF-CA127A886CF7}"/>
    </a:ext>
  </a:extLst>
</a:theme>
</file>

<file path=ppt/theme/theme3.xml><?xml version="1.0" encoding="utf-8"?>
<a:theme xmlns:a="http://schemas.openxmlformats.org/drawingml/2006/main" name="1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a:spPr>
      <a:bodyPr rtlCol="0" anchor="ctr"/>
      <a:lstStyle>
        <a:defPPr algn="ctr">
          <a:defRPr/>
        </a:defPPr>
      </a:lstStyle>
    </a:spDef>
    <a:lnDef>
      <a:spPr bwMode="auto">
        <a:solidFill>
          <a:srgbClr val="0095D3"/>
        </a:solidFill>
        <a:ln w="15875" cap="flat" cmpd="sng" algn="ctr">
          <a:solidFill>
            <a:schemeClr val="tx1"/>
          </a:solidFill>
          <a:prstDash val="solid"/>
          <a:round/>
          <a:headEnd type="none" w="med" len="med"/>
          <a:tailEnd type="arrow"/>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000" b="1" i="0" u="none" strike="noStrike" kern="1200" cap="none" spc="0" normalizeH="0" baseline="0" noProof="0" dirty="0" smtClean="0">
            <a:ln>
              <a:noFill/>
            </a:ln>
            <a:solidFill>
              <a:schemeClr val="bg1"/>
            </a:solidFill>
            <a:effectLst/>
            <a:uLnTx/>
            <a:uFillTx/>
            <a:latin typeface="Arial" charset="0"/>
            <a:ea typeface="ＭＳ Ｐゴシック" pitchFamily="34" charset="-128"/>
            <a:cs typeface="+mn-cs"/>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CB79948A1EF748841B28A2D2B06FE2" ma:contentTypeVersion="0" ma:contentTypeDescription="Create a new document." ma:contentTypeScope="" ma:versionID="1c1929cad68b5e83ee675c724c3e9fc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2C3E0F-EBE7-439A-89CA-5A2AB39C098D}">
  <ds:schemaRef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14ABB566-28E6-4995-BF28-C8E5707EC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E041649-5BB6-4A09-BFBA-2C15B2EFE7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23897</TotalTime>
  <Words>1627</Words>
  <Application>Microsoft Office PowerPoint</Application>
  <PresentationFormat>On-screen Show (4:3)</PresentationFormat>
  <Paragraphs>293</Paragraphs>
  <Slides>32</Slides>
  <Notes>9</Notes>
  <HiddenSlides>0</HiddenSlides>
  <MMClips>0</MMClips>
  <ScaleCrop>false</ScaleCrop>
  <HeadingPairs>
    <vt:vector size="6" baseType="variant">
      <vt:variant>
        <vt:lpstr>Theme</vt:lpstr>
      </vt:variant>
      <vt:variant>
        <vt:i4>29</vt:i4>
      </vt:variant>
      <vt:variant>
        <vt:lpstr>Embedded OLE Servers</vt:lpstr>
      </vt:variant>
      <vt:variant>
        <vt:i4>1</vt:i4>
      </vt:variant>
      <vt:variant>
        <vt:lpstr>Slide Titles</vt:lpstr>
      </vt:variant>
      <vt:variant>
        <vt:i4>32</vt:i4>
      </vt:variant>
    </vt:vector>
  </HeadingPairs>
  <TitlesOfParts>
    <vt:vector size="62" baseType="lpstr">
      <vt:lpstr>Blank</vt:lpstr>
      <vt:lpstr>VMware Confidential</vt:lpstr>
      <vt:lpstr>1_VMware Confidential</vt:lpstr>
      <vt:lpstr>1_Blank</vt:lpstr>
      <vt:lpstr>18_VMware Confidential</vt:lpstr>
      <vt:lpstr>2_Blank</vt:lpstr>
      <vt:lpstr>Custom Design</vt:lpstr>
      <vt:lpstr>2_VMware Confidential</vt:lpstr>
      <vt:lpstr>1_Custom Design</vt:lpstr>
      <vt:lpstr>3_Blank</vt:lpstr>
      <vt:lpstr>4_Blank</vt:lpstr>
      <vt:lpstr>2_Custom Design</vt:lpstr>
      <vt:lpstr>3_Custom Design</vt:lpstr>
      <vt:lpstr>3_VMware Confidential</vt:lpstr>
      <vt:lpstr>VMware</vt:lpstr>
      <vt:lpstr>4_VMware Confidential</vt:lpstr>
      <vt:lpstr>4_Custom Design</vt:lpstr>
      <vt:lpstr>5_Custom Design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Worksheet</vt:lpstr>
      <vt:lpstr>Xantrion:</vt:lpstr>
      <vt:lpstr>Introductions</vt:lpstr>
      <vt:lpstr>Agenda</vt:lpstr>
      <vt:lpstr>Xantrion:</vt:lpstr>
      <vt:lpstr>What is a SMB and MSP?</vt:lpstr>
      <vt:lpstr>What Services Do We Provide?</vt:lpstr>
      <vt:lpstr>How We Provide Service: A 4-Tiered Approach</vt:lpstr>
      <vt:lpstr>Tools We Use</vt:lpstr>
      <vt:lpstr>Workflow and Escalation</vt:lpstr>
      <vt:lpstr>Questions?</vt:lpstr>
      <vt:lpstr>Xantrion:</vt:lpstr>
      <vt:lpstr>Example Responsibilities</vt:lpstr>
      <vt:lpstr>Update: Service Desk Re-Org</vt:lpstr>
      <vt:lpstr>Service Desk size and scope expanded to enhance career path and unload consultants</vt:lpstr>
      <vt:lpstr>Xantrion Engineering Career Paths</vt:lpstr>
      <vt:lpstr>Each person’s daily availability shown, tickets are increasingly assigned by person, day and time.</vt:lpstr>
      <vt:lpstr>Service Desk Board changes improve client expectation management and overall efficiency</vt:lpstr>
      <vt:lpstr>Time to Answer Call: Nov. 2015 to May 2016</vt:lpstr>
      <vt:lpstr>Call Volume by Quarter Hour</vt:lpstr>
      <vt:lpstr>CSAT/Reporting</vt:lpstr>
      <vt:lpstr>Service Desk CSAT</vt:lpstr>
      <vt:lpstr>Remote Staff</vt:lpstr>
      <vt:lpstr>Xantrion Work Environment</vt:lpstr>
      <vt:lpstr>Xantrion Values</vt:lpstr>
      <vt:lpstr>Questions?</vt:lpstr>
      <vt:lpstr>Xantrion:</vt:lpstr>
      <vt:lpstr>Xantrion Facts</vt:lpstr>
      <vt:lpstr>Xantrion People</vt:lpstr>
      <vt:lpstr>Xantrion Career Opportunities</vt:lpstr>
      <vt:lpstr>Former UCSC graduates </vt:lpstr>
      <vt:lpstr>PowerPoint Presentation</vt:lpstr>
      <vt:lpstr>PowerPoint Presentation</vt:lpstr>
    </vt:vector>
  </TitlesOfParts>
  <Company>VMware,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SOLUTIONTRACK</dc:title>
  <dc:creator>markbrunstad</dc:creator>
  <cp:lastModifiedBy>Diana Lara</cp:lastModifiedBy>
  <cp:revision>1383</cp:revision>
  <cp:lastPrinted>2010-09-10T18:37:30Z</cp:lastPrinted>
  <dcterms:created xsi:type="dcterms:W3CDTF">2010-01-19T16:35:36Z</dcterms:created>
  <dcterms:modified xsi:type="dcterms:W3CDTF">2016-10-13T18:51:28Z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0x01010079CB79948A1EF748841B28A2D2B06FE2</vt:lpwstr>
  </property>
</Properties>
</file>